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2"/>
  </p:notesMasterIdLst>
  <p:sldIdLst>
    <p:sldId id="256" r:id="rId3"/>
    <p:sldId id="267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8" autoAdjust="0"/>
    <p:restoredTop sz="94683" autoAdjust="0"/>
  </p:normalViewPr>
  <p:slideViewPr>
    <p:cSldViewPr>
      <p:cViewPr>
        <p:scale>
          <a:sx n="75" d="100"/>
          <a:sy n="75" d="100"/>
        </p:scale>
        <p:origin x="-4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2343C-9C2E-4E3E-AB8C-84BEE7D525C8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5F803-C84D-470D-9E10-9B3E5829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0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5F803-C84D-470D-9E10-9B3E58299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6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4eefd2b89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4eefd2b89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6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512" y="440436"/>
            <a:ext cx="3028188" cy="1295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98673" y="1355801"/>
            <a:ext cx="599465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786885" y="3592144"/>
            <a:ext cx="4618228" cy="788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1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850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279167" y="281801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188151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subTitle" idx="1"/>
          </p:nvPr>
        </p:nvSpPr>
        <p:spPr>
          <a:xfrm>
            <a:off x="1712000" y="4030651"/>
            <a:ext cx="8768000" cy="6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/>
          <p:nvPr/>
        </p:nvSpPr>
        <p:spPr>
          <a:xfrm rot="150559">
            <a:off x="5458558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/>
          <p:nvPr/>
        </p:nvSpPr>
        <p:spPr>
          <a:xfrm rot="5400000">
            <a:off x="5822651" y="-1951211"/>
            <a:ext cx="546400" cy="444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/>
          <p:nvPr/>
        </p:nvSpPr>
        <p:spPr>
          <a:xfrm rot="-10649441">
            <a:off x="5594850" y="332990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20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18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79167" y="281801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2" name="Google Shape;92;p16"/>
          <p:cNvGrpSpPr/>
          <p:nvPr/>
        </p:nvGrpSpPr>
        <p:grpSpPr>
          <a:xfrm>
            <a:off x="959933" y="518555"/>
            <a:ext cx="10272000" cy="5821112"/>
            <a:chOff x="719950" y="388916"/>
            <a:chExt cx="7704000" cy="4365834"/>
          </a:xfrm>
        </p:grpSpPr>
        <p:sp>
          <p:nvSpPr>
            <p:cNvPr id="93" name="Google Shape;93;p16"/>
            <p:cNvSpPr/>
            <p:nvPr/>
          </p:nvSpPr>
          <p:spPr>
            <a:xfrm>
              <a:off x="719950" y="777075"/>
              <a:ext cx="7704000" cy="358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 rot="482507">
              <a:off x="5640343" y="529953"/>
              <a:ext cx="2053770" cy="53266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 rot="-209134">
              <a:off x="2235097" y="4160133"/>
              <a:ext cx="2053803" cy="532677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053367" y="4469284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053367" y="2024884"/>
            <a:ext cx="6085200" cy="22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950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1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8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196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1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571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913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0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4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79167" y="281801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AutoNum type="arabicPeriod"/>
              <a:defRPr sz="1467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6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279167" y="281801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575233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6448400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bas Neue"/>
              <a:buNone/>
              <a:defRPr sz="3200" b="1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575233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6448400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/>
          <p:nvPr/>
        </p:nvSpPr>
        <p:spPr>
          <a:xfrm rot="5550559">
            <a:off x="-48335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/>
          <p:nvPr/>
        </p:nvSpPr>
        <p:spPr>
          <a:xfrm rot="10800000">
            <a:off x="11645605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/>
          <p:nvPr/>
        </p:nvSpPr>
        <p:spPr>
          <a:xfrm rot="-5249441">
            <a:off x="11102047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20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1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350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279167" y="281801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8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8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4205867" y="4143400"/>
            <a:ext cx="36660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206033" y="1837400"/>
            <a:ext cx="3666000" cy="23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232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8137" y="879094"/>
            <a:ext cx="847572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673" y="1942592"/>
            <a:ext cx="10566653" cy="301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618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9400" y="1447800"/>
            <a:ext cx="695972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vi-VN" sz="4000" b="1" spc="135" dirty="0" smtClean="0">
                <a:solidFill>
                  <a:srgbClr val="0070C0"/>
                </a:solidFill>
                <a:latin typeface="+mj-lt"/>
                <a:cs typeface="Microsoft Sans Serif"/>
              </a:rPr>
              <a:t>TRƯỜNG</a:t>
            </a:r>
            <a:r>
              <a:rPr lang="vi-VN" sz="4000" b="1" spc="45" dirty="0" smtClean="0">
                <a:solidFill>
                  <a:srgbClr val="0070C0"/>
                </a:solidFill>
                <a:latin typeface="+mj-lt"/>
                <a:cs typeface="Microsoft Sans Serif"/>
              </a:rPr>
              <a:t> </a:t>
            </a:r>
            <a:r>
              <a:rPr lang="vi-VN" sz="4000" b="1" spc="-10" dirty="0" smtClean="0">
                <a:solidFill>
                  <a:srgbClr val="0070C0"/>
                </a:solidFill>
                <a:latin typeface="+mj-lt"/>
                <a:cs typeface="Microsoft Sans Serif"/>
              </a:rPr>
              <a:t>THCS</a:t>
            </a:r>
            <a:r>
              <a:rPr lang="vi-VN" sz="4000" b="1" spc="25" dirty="0" smtClean="0">
                <a:solidFill>
                  <a:srgbClr val="0070C0"/>
                </a:solidFill>
                <a:latin typeface="+mj-lt"/>
                <a:cs typeface="Microsoft Sans Serif"/>
              </a:rPr>
              <a:t> </a:t>
            </a:r>
            <a:r>
              <a:rPr lang="vi-VN" sz="4000" b="1" spc="-5" dirty="0" smtClean="0">
                <a:solidFill>
                  <a:srgbClr val="0070C0"/>
                </a:solidFill>
                <a:latin typeface="+mj-lt"/>
                <a:cs typeface="Microsoft Sans Serif"/>
              </a:rPr>
              <a:t>LAM</a:t>
            </a:r>
            <a:r>
              <a:rPr lang="vi-VN" sz="4000" b="1" spc="25" dirty="0" smtClean="0">
                <a:solidFill>
                  <a:srgbClr val="0070C0"/>
                </a:solidFill>
                <a:latin typeface="+mj-lt"/>
                <a:cs typeface="Microsoft Sans Serif"/>
              </a:rPr>
              <a:t> </a:t>
            </a:r>
            <a:r>
              <a:rPr lang="vi-VN" sz="4000" b="1" spc="130" dirty="0" smtClean="0">
                <a:solidFill>
                  <a:srgbClr val="0070C0"/>
                </a:solidFill>
                <a:latin typeface="+mj-lt"/>
                <a:cs typeface="Microsoft Sans Serif"/>
              </a:rPr>
              <a:t>SƠN</a:t>
            </a:r>
            <a:endParaRPr lang="vi-VN" sz="4000" b="1" dirty="0">
              <a:solidFill>
                <a:srgbClr val="0070C0"/>
              </a:solidFill>
              <a:latin typeface="+mj-lt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0" y="2362200"/>
            <a:ext cx="447167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latin typeface="Arial"/>
                <a:cs typeface="Arial"/>
              </a:rPr>
              <a:t>CÔNG</a:t>
            </a:r>
            <a:r>
              <a:rPr sz="5000" b="1" spc="-65" dirty="0">
                <a:latin typeface="Arial"/>
                <a:cs typeface="Arial"/>
              </a:rPr>
              <a:t> </a:t>
            </a:r>
            <a:r>
              <a:rPr sz="5000" b="1" dirty="0">
                <a:latin typeface="Arial"/>
                <a:cs typeface="Arial"/>
              </a:rPr>
              <a:t>NGHỆ</a:t>
            </a:r>
            <a:r>
              <a:rPr sz="5000" b="1" spc="-55" dirty="0">
                <a:latin typeface="Arial"/>
                <a:cs typeface="Arial"/>
              </a:rPr>
              <a:t> </a:t>
            </a:r>
            <a:r>
              <a:rPr sz="5000" b="1" dirty="0">
                <a:latin typeface="Arial"/>
                <a:cs typeface="Arial"/>
              </a:rPr>
              <a:t>7</a:t>
            </a:r>
            <a:endParaRPr sz="5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7" name="Google Shape;237;p32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3669" y="775478"/>
            <a:ext cx="9287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800" b="1" i="1" u="sng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 10: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NUÔI DƯỠNG VÀ CHĂM SÓC VẬT NUÔI-</a:t>
            </a:r>
            <a:r>
              <a:rPr lang="en-US" sz="4800" b="1" kern="0" dirty="0" err="1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Tiết</a:t>
            </a:r>
            <a:r>
              <a:rPr lang="en-US" sz="48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1</a:t>
            </a:r>
            <a:endParaRPr lang="en-US" sz="48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711">
            <a:off x="1686820" y="183097"/>
            <a:ext cx="2064691" cy="1235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876800"/>
            <a:ext cx="2286000" cy="15012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402" y="3810000"/>
            <a:ext cx="30575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3183" y="838009"/>
            <a:ext cx="9241790" cy="5184140"/>
            <a:chOff x="2103183" y="838009"/>
            <a:chExt cx="9241790" cy="5184140"/>
          </a:xfrm>
        </p:grpSpPr>
        <p:sp>
          <p:nvSpPr>
            <p:cNvPr id="3" name="object 3"/>
            <p:cNvSpPr/>
            <p:nvPr/>
          </p:nvSpPr>
          <p:spPr>
            <a:xfrm>
              <a:off x="2116200" y="851027"/>
              <a:ext cx="1083945" cy="5158105"/>
            </a:xfrm>
            <a:custGeom>
              <a:avLst/>
              <a:gdLst/>
              <a:ahLst/>
              <a:cxnLst/>
              <a:rect l="l" t="t" r="r" b="b"/>
              <a:pathLst>
                <a:path w="1083945" h="5158105">
                  <a:moveTo>
                    <a:pt x="15240" y="0"/>
                  </a:moveTo>
                  <a:lnTo>
                    <a:pt x="49149" y="34349"/>
                  </a:lnTo>
                  <a:lnTo>
                    <a:pt x="82512" y="69032"/>
                  </a:lnTo>
                  <a:lnTo>
                    <a:pt x="115328" y="104045"/>
                  </a:lnTo>
                  <a:lnTo>
                    <a:pt x="147597" y="139381"/>
                  </a:lnTo>
                  <a:lnTo>
                    <a:pt x="179319" y="175035"/>
                  </a:lnTo>
                  <a:lnTo>
                    <a:pt x="210495" y="211002"/>
                  </a:lnTo>
                  <a:lnTo>
                    <a:pt x="241123" y="247276"/>
                  </a:lnTo>
                  <a:lnTo>
                    <a:pt x="271204" y="283852"/>
                  </a:lnTo>
                  <a:lnTo>
                    <a:pt x="300739" y="320724"/>
                  </a:lnTo>
                  <a:lnTo>
                    <a:pt x="329726" y="357887"/>
                  </a:lnTo>
                  <a:lnTo>
                    <a:pt x="358167" y="395335"/>
                  </a:lnTo>
                  <a:lnTo>
                    <a:pt x="386060" y="433064"/>
                  </a:lnTo>
                  <a:lnTo>
                    <a:pt x="413407" y="471067"/>
                  </a:lnTo>
                  <a:lnTo>
                    <a:pt x="440207" y="509339"/>
                  </a:lnTo>
                  <a:lnTo>
                    <a:pt x="466459" y="547875"/>
                  </a:lnTo>
                  <a:lnTo>
                    <a:pt x="492165" y="586669"/>
                  </a:lnTo>
                  <a:lnTo>
                    <a:pt x="517324" y="625715"/>
                  </a:lnTo>
                  <a:lnTo>
                    <a:pt x="541936" y="665010"/>
                  </a:lnTo>
                  <a:lnTo>
                    <a:pt x="566001" y="704546"/>
                  </a:lnTo>
                  <a:lnTo>
                    <a:pt x="589519" y="744319"/>
                  </a:lnTo>
                  <a:lnTo>
                    <a:pt x="612490" y="784323"/>
                  </a:lnTo>
                  <a:lnTo>
                    <a:pt x="634915" y="824552"/>
                  </a:lnTo>
                  <a:lnTo>
                    <a:pt x="656792" y="865002"/>
                  </a:lnTo>
                  <a:lnTo>
                    <a:pt x="678122" y="905666"/>
                  </a:lnTo>
                  <a:lnTo>
                    <a:pt x="698906" y="946540"/>
                  </a:lnTo>
                  <a:lnTo>
                    <a:pt x="719142" y="987617"/>
                  </a:lnTo>
                  <a:lnTo>
                    <a:pt x="738832" y="1028894"/>
                  </a:lnTo>
                  <a:lnTo>
                    <a:pt x="757975" y="1070363"/>
                  </a:lnTo>
                  <a:lnTo>
                    <a:pt x="776570" y="1112019"/>
                  </a:lnTo>
                  <a:lnTo>
                    <a:pt x="794619" y="1153858"/>
                  </a:lnTo>
                  <a:lnTo>
                    <a:pt x="812121" y="1195874"/>
                  </a:lnTo>
                  <a:lnTo>
                    <a:pt x="829076" y="1238061"/>
                  </a:lnTo>
                  <a:lnTo>
                    <a:pt x="845484" y="1280413"/>
                  </a:lnTo>
                  <a:lnTo>
                    <a:pt x="861345" y="1322926"/>
                  </a:lnTo>
                  <a:lnTo>
                    <a:pt x="876659" y="1365594"/>
                  </a:lnTo>
                  <a:lnTo>
                    <a:pt x="891426" y="1408412"/>
                  </a:lnTo>
                  <a:lnTo>
                    <a:pt x="905647" y="1451373"/>
                  </a:lnTo>
                  <a:lnTo>
                    <a:pt x="919320" y="1494474"/>
                  </a:lnTo>
                  <a:lnTo>
                    <a:pt x="932446" y="1537707"/>
                  </a:lnTo>
                  <a:lnTo>
                    <a:pt x="945026" y="1581068"/>
                  </a:lnTo>
                  <a:lnTo>
                    <a:pt x="957058" y="1624552"/>
                  </a:lnTo>
                  <a:lnTo>
                    <a:pt x="968544" y="1668152"/>
                  </a:lnTo>
                  <a:lnTo>
                    <a:pt x="979483" y="1711864"/>
                  </a:lnTo>
                  <a:lnTo>
                    <a:pt x="989874" y="1755682"/>
                  </a:lnTo>
                  <a:lnTo>
                    <a:pt x="999719" y="1799601"/>
                  </a:lnTo>
                  <a:lnTo>
                    <a:pt x="1009017" y="1843615"/>
                  </a:lnTo>
                  <a:lnTo>
                    <a:pt x="1017768" y="1887718"/>
                  </a:lnTo>
                  <a:lnTo>
                    <a:pt x="1025972" y="1931906"/>
                  </a:lnTo>
                  <a:lnTo>
                    <a:pt x="1033629" y="1976172"/>
                  </a:lnTo>
                  <a:lnTo>
                    <a:pt x="1040739" y="2020512"/>
                  </a:lnTo>
                  <a:lnTo>
                    <a:pt x="1047302" y="2064920"/>
                  </a:lnTo>
                  <a:lnTo>
                    <a:pt x="1053319" y="2109391"/>
                  </a:lnTo>
                  <a:lnTo>
                    <a:pt x="1058788" y="2153918"/>
                  </a:lnTo>
                  <a:lnTo>
                    <a:pt x="1063710" y="2198497"/>
                  </a:lnTo>
                  <a:lnTo>
                    <a:pt x="1068086" y="2243123"/>
                  </a:lnTo>
                  <a:lnTo>
                    <a:pt x="1071914" y="2287789"/>
                  </a:lnTo>
                  <a:lnTo>
                    <a:pt x="1075196" y="2332490"/>
                  </a:lnTo>
                  <a:lnTo>
                    <a:pt x="1077931" y="2377222"/>
                  </a:lnTo>
                  <a:lnTo>
                    <a:pt x="1080118" y="2421978"/>
                  </a:lnTo>
                  <a:lnTo>
                    <a:pt x="1081759" y="2466753"/>
                  </a:lnTo>
                  <a:lnTo>
                    <a:pt x="1082853" y="2511541"/>
                  </a:lnTo>
                  <a:lnTo>
                    <a:pt x="1083400" y="2556338"/>
                  </a:lnTo>
                  <a:lnTo>
                    <a:pt x="1083400" y="2601137"/>
                  </a:lnTo>
                  <a:lnTo>
                    <a:pt x="1082853" y="2645934"/>
                  </a:lnTo>
                  <a:lnTo>
                    <a:pt x="1081759" y="2690723"/>
                  </a:lnTo>
                  <a:lnTo>
                    <a:pt x="1080118" y="2735498"/>
                  </a:lnTo>
                  <a:lnTo>
                    <a:pt x="1077931" y="2780254"/>
                  </a:lnTo>
                  <a:lnTo>
                    <a:pt x="1075196" y="2824985"/>
                  </a:lnTo>
                  <a:lnTo>
                    <a:pt x="1071914" y="2869687"/>
                  </a:lnTo>
                  <a:lnTo>
                    <a:pt x="1068086" y="2914353"/>
                  </a:lnTo>
                  <a:lnTo>
                    <a:pt x="1063710" y="2958978"/>
                  </a:lnTo>
                  <a:lnTo>
                    <a:pt x="1058788" y="3003558"/>
                  </a:lnTo>
                  <a:lnTo>
                    <a:pt x="1053319" y="3048085"/>
                  </a:lnTo>
                  <a:lnTo>
                    <a:pt x="1047302" y="3092556"/>
                  </a:lnTo>
                  <a:lnTo>
                    <a:pt x="1040739" y="3136964"/>
                  </a:lnTo>
                  <a:lnTo>
                    <a:pt x="1033629" y="3181304"/>
                  </a:lnTo>
                  <a:lnTo>
                    <a:pt x="1025972" y="3225571"/>
                  </a:lnTo>
                  <a:lnTo>
                    <a:pt x="1017768" y="3269759"/>
                  </a:lnTo>
                  <a:lnTo>
                    <a:pt x="1009017" y="3313862"/>
                  </a:lnTo>
                  <a:lnTo>
                    <a:pt x="999719" y="3357876"/>
                  </a:lnTo>
                  <a:lnTo>
                    <a:pt x="989874" y="3401795"/>
                  </a:lnTo>
                  <a:lnTo>
                    <a:pt x="979483" y="3445613"/>
                  </a:lnTo>
                  <a:lnTo>
                    <a:pt x="968544" y="3489325"/>
                  </a:lnTo>
                  <a:lnTo>
                    <a:pt x="957058" y="3532926"/>
                  </a:lnTo>
                  <a:lnTo>
                    <a:pt x="945026" y="3576409"/>
                  </a:lnTo>
                  <a:lnTo>
                    <a:pt x="932446" y="3619771"/>
                  </a:lnTo>
                  <a:lnTo>
                    <a:pt x="919320" y="3663005"/>
                  </a:lnTo>
                  <a:lnTo>
                    <a:pt x="905647" y="3706105"/>
                  </a:lnTo>
                  <a:lnTo>
                    <a:pt x="891426" y="3749067"/>
                  </a:lnTo>
                  <a:lnTo>
                    <a:pt x="876659" y="3791885"/>
                  </a:lnTo>
                  <a:lnTo>
                    <a:pt x="861345" y="3834553"/>
                  </a:lnTo>
                  <a:lnTo>
                    <a:pt x="845484" y="3877066"/>
                  </a:lnTo>
                  <a:lnTo>
                    <a:pt x="829076" y="3919419"/>
                  </a:lnTo>
                  <a:lnTo>
                    <a:pt x="812121" y="3961606"/>
                  </a:lnTo>
                  <a:lnTo>
                    <a:pt x="794619" y="4003622"/>
                  </a:lnTo>
                  <a:lnTo>
                    <a:pt x="776570" y="4045461"/>
                  </a:lnTo>
                  <a:lnTo>
                    <a:pt x="757975" y="4087118"/>
                  </a:lnTo>
                  <a:lnTo>
                    <a:pt x="738832" y="4128588"/>
                  </a:lnTo>
                  <a:lnTo>
                    <a:pt x="719142" y="4169864"/>
                  </a:lnTo>
                  <a:lnTo>
                    <a:pt x="698906" y="4210942"/>
                  </a:lnTo>
                  <a:lnTo>
                    <a:pt x="678122" y="4251816"/>
                  </a:lnTo>
                  <a:lnTo>
                    <a:pt x="656792" y="4292481"/>
                  </a:lnTo>
                  <a:lnTo>
                    <a:pt x="634915" y="4332931"/>
                  </a:lnTo>
                  <a:lnTo>
                    <a:pt x="612490" y="4373161"/>
                  </a:lnTo>
                  <a:lnTo>
                    <a:pt x="589519" y="4413165"/>
                  </a:lnTo>
                  <a:lnTo>
                    <a:pt x="566001" y="4452939"/>
                  </a:lnTo>
                  <a:lnTo>
                    <a:pt x="541936" y="4492475"/>
                  </a:lnTo>
                  <a:lnTo>
                    <a:pt x="517324" y="4531770"/>
                  </a:lnTo>
                  <a:lnTo>
                    <a:pt x="492165" y="4570817"/>
                  </a:lnTo>
                  <a:lnTo>
                    <a:pt x="466459" y="4609612"/>
                  </a:lnTo>
                  <a:lnTo>
                    <a:pt x="440207" y="4648148"/>
                  </a:lnTo>
                  <a:lnTo>
                    <a:pt x="413407" y="4686421"/>
                  </a:lnTo>
                  <a:lnTo>
                    <a:pt x="386060" y="4724424"/>
                  </a:lnTo>
                  <a:lnTo>
                    <a:pt x="358167" y="4762153"/>
                  </a:lnTo>
                  <a:lnTo>
                    <a:pt x="329726" y="4799602"/>
                  </a:lnTo>
                  <a:lnTo>
                    <a:pt x="300739" y="4836765"/>
                  </a:lnTo>
                  <a:lnTo>
                    <a:pt x="271204" y="4873638"/>
                  </a:lnTo>
                  <a:lnTo>
                    <a:pt x="241123" y="4910214"/>
                  </a:lnTo>
                  <a:lnTo>
                    <a:pt x="210495" y="4946489"/>
                  </a:lnTo>
                  <a:lnTo>
                    <a:pt x="179319" y="4982456"/>
                  </a:lnTo>
                  <a:lnTo>
                    <a:pt x="147597" y="5018111"/>
                  </a:lnTo>
                  <a:lnTo>
                    <a:pt x="115328" y="5053448"/>
                  </a:lnTo>
                  <a:lnTo>
                    <a:pt x="82512" y="5088461"/>
                  </a:lnTo>
                  <a:lnTo>
                    <a:pt x="49149" y="5123145"/>
                  </a:lnTo>
                  <a:lnTo>
                    <a:pt x="15240" y="5157495"/>
                  </a:lnTo>
                  <a:lnTo>
                    <a:pt x="0" y="5142230"/>
                  </a:lnTo>
                  <a:lnTo>
                    <a:pt x="33976" y="5107806"/>
                  </a:lnTo>
                  <a:lnTo>
                    <a:pt x="67401" y="5073044"/>
                  </a:lnTo>
                  <a:lnTo>
                    <a:pt x="100273" y="5037950"/>
                  </a:lnTo>
                  <a:lnTo>
                    <a:pt x="132592" y="5002530"/>
                  </a:lnTo>
                  <a:lnTo>
                    <a:pt x="164359" y="4966789"/>
                  </a:lnTo>
                  <a:lnTo>
                    <a:pt x="195574" y="4930732"/>
                  </a:lnTo>
                  <a:lnTo>
                    <a:pt x="226236" y="4894365"/>
                  </a:lnTo>
                  <a:lnTo>
                    <a:pt x="256345" y="4857693"/>
                  </a:lnTo>
                  <a:lnTo>
                    <a:pt x="285903" y="4820723"/>
                  </a:lnTo>
                  <a:lnTo>
                    <a:pt x="314907" y="4783459"/>
                  </a:lnTo>
                  <a:lnTo>
                    <a:pt x="343359" y="4745907"/>
                  </a:lnTo>
                  <a:lnTo>
                    <a:pt x="371259" y="4708073"/>
                  </a:lnTo>
                  <a:lnTo>
                    <a:pt x="398606" y="4669962"/>
                  </a:lnTo>
                  <a:lnTo>
                    <a:pt x="425401" y="4631580"/>
                  </a:lnTo>
                  <a:lnTo>
                    <a:pt x="451644" y="4592932"/>
                  </a:lnTo>
                  <a:lnTo>
                    <a:pt x="477333" y="4554024"/>
                  </a:lnTo>
                  <a:lnTo>
                    <a:pt x="502471" y="4514862"/>
                  </a:lnTo>
                  <a:lnTo>
                    <a:pt x="527056" y="4475450"/>
                  </a:lnTo>
                  <a:lnTo>
                    <a:pt x="551088" y="4435794"/>
                  </a:lnTo>
                  <a:lnTo>
                    <a:pt x="574568" y="4395901"/>
                  </a:lnTo>
                  <a:lnTo>
                    <a:pt x="597496" y="4355775"/>
                  </a:lnTo>
                  <a:lnTo>
                    <a:pt x="619871" y="4315422"/>
                  </a:lnTo>
                  <a:lnTo>
                    <a:pt x="641693" y="4274848"/>
                  </a:lnTo>
                  <a:lnTo>
                    <a:pt x="662963" y="4234057"/>
                  </a:lnTo>
                  <a:lnTo>
                    <a:pt x="683681" y="4193057"/>
                  </a:lnTo>
                  <a:lnTo>
                    <a:pt x="703846" y="4151851"/>
                  </a:lnTo>
                  <a:lnTo>
                    <a:pt x="723459" y="4110446"/>
                  </a:lnTo>
                  <a:lnTo>
                    <a:pt x="742519" y="4068848"/>
                  </a:lnTo>
                  <a:lnTo>
                    <a:pt x="761027" y="4027061"/>
                  </a:lnTo>
                  <a:lnTo>
                    <a:pt x="778982" y="3985091"/>
                  </a:lnTo>
                  <a:lnTo>
                    <a:pt x="796385" y="3942945"/>
                  </a:lnTo>
                  <a:lnTo>
                    <a:pt x="813235" y="3900626"/>
                  </a:lnTo>
                  <a:lnTo>
                    <a:pt x="829533" y="3858142"/>
                  </a:lnTo>
                  <a:lnTo>
                    <a:pt x="845278" y="3815497"/>
                  </a:lnTo>
                  <a:lnTo>
                    <a:pt x="860471" y="3772697"/>
                  </a:lnTo>
                  <a:lnTo>
                    <a:pt x="875112" y="3729748"/>
                  </a:lnTo>
                  <a:lnTo>
                    <a:pt x="889200" y="3686655"/>
                  </a:lnTo>
                  <a:lnTo>
                    <a:pt x="902735" y="3643423"/>
                  </a:lnTo>
                  <a:lnTo>
                    <a:pt x="915718" y="3600058"/>
                  </a:lnTo>
                  <a:lnTo>
                    <a:pt x="928149" y="3556566"/>
                  </a:lnTo>
                  <a:lnTo>
                    <a:pt x="940027" y="3512953"/>
                  </a:lnTo>
                  <a:lnTo>
                    <a:pt x="951353" y="3469223"/>
                  </a:lnTo>
                  <a:lnTo>
                    <a:pt x="962126" y="3425382"/>
                  </a:lnTo>
                  <a:lnTo>
                    <a:pt x="972346" y="3381436"/>
                  </a:lnTo>
                  <a:lnTo>
                    <a:pt x="982015" y="3337390"/>
                  </a:lnTo>
                  <a:lnTo>
                    <a:pt x="991130" y="3293251"/>
                  </a:lnTo>
                  <a:lnTo>
                    <a:pt x="999694" y="3249023"/>
                  </a:lnTo>
                  <a:lnTo>
                    <a:pt x="1007704" y="3204711"/>
                  </a:lnTo>
                  <a:lnTo>
                    <a:pt x="1015163" y="3160323"/>
                  </a:lnTo>
                  <a:lnTo>
                    <a:pt x="1022069" y="3115862"/>
                  </a:lnTo>
                  <a:lnTo>
                    <a:pt x="1028422" y="3071335"/>
                  </a:lnTo>
                  <a:lnTo>
                    <a:pt x="1034223" y="3026747"/>
                  </a:lnTo>
                  <a:lnTo>
                    <a:pt x="1039471" y="2982103"/>
                  </a:lnTo>
                  <a:lnTo>
                    <a:pt x="1044167" y="2937410"/>
                  </a:lnTo>
                  <a:lnTo>
                    <a:pt x="1048311" y="2892672"/>
                  </a:lnTo>
                  <a:lnTo>
                    <a:pt x="1051902" y="2847896"/>
                  </a:lnTo>
                  <a:lnTo>
                    <a:pt x="1054941" y="2803087"/>
                  </a:lnTo>
                  <a:lnTo>
                    <a:pt x="1057427" y="2758249"/>
                  </a:lnTo>
                  <a:lnTo>
                    <a:pt x="1059360" y="2713390"/>
                  </a:lnTo>
                  <a:lnTo>
                    <a:pt x="1060742" y="2668514"/>
                  </a:lnTo>
                  <a:lnTo>
                    <a:pt x="1061570" y="2623627"/>
                  </a:lnTo>
                  <a:lnTo>
                    <a:pt x="1061847" y="2578735"/>
                  </a:lnTo>
                  <a:lnTo>
                    <a:pt x="1061570" y="2533842"/>
                  </a:lnTo>
                  <a:lnTo>
                    <a:pt x="1060742" y="2488955"/>
                  </a:lnTo>
                  <a:lnTo>
                    <a:pt x="1059360" y="2444079"/>
                  </a:lnTo>
                  <a:lnTo>
                    <a:pt x="1057427" y="2399220"/>
                  </a:lnTo>
                  <a:lnTo>
                    <a:pt x="1054941" y="2354382"/>
                  </a:lnTo>
                  <a:lnTo>
                    <a:pt x="1051902" y="2309573"/>
                  </a:lnTo>
                  <a:lnTo>
                    <a:pt x="1048311" y="2264797"/>
                  </a:lnTo>
                  <a:lnTo>
                    <a:pt x="1044167" y="2220059"/>
                  </a:lnTo>
                  <a:lnTo>
                    <a:pt x="1039471" y="2175366"/>
                  </a:lnTo>
                  <a:lnTo>
                    <a:pt x="1034223" y="2130722"/>
                  </a:lnTo>
                  <a:lnTo>
                    <a:pt x="1028422" y="2086134"/>
                  </a:lnTo>
                  <a:lnTo>
                    <a:pt x="1022069" y="2041607"/>
                  </a:lnTo>
                  <a:lnTo>
                    <a:pt x="1015163" y="1997146"/>
                  </a:lnTo>
                  <a:lnTo>
                    <a:pt x="1007704" y="1952758"/>
                  </a:lnTo>
                  <a:lnTo>
                    <a:pt x="999694" y="1908446"/>
                  </a:lnTo>
                  <a:lnTo>
                    <a:pt x="991130" y="1864218"/>
                  </a:lnTo>
                  <a:lnTo>
                    <a:pt x="982015" y="1820079"/>
                  </a:lnTo>
                  <a:lnTo>
                    <a:pt x="972346" y="1776033"/>
                  </a:lnTo>
                  <a:lnTo>
                    <a:pt x="962126" y="1732087"/>
                  </a:lnTo>
                  <a:lnTo>
                    <a:pt x="951353" y="1688246"/>
                  </a:lnTo>
                  <a:lnTo>
                    <a:pt x="940027" y="1644516"/>
                  </a:lnTo>
                  <a:lnTo>
                    <a:pt x="928149" y="1600903"/>
                  </a:lnTo>
                  <a:lnTo>
                    <a:pt x="915718" y="1557411"/>
                  </a:lnTo>
                  <a:lnTo>
                    <a:pt x="902735" y="1514046"/>
                  </a:lnTo>
                  <a:lnTo>
                    <a:pt x="889200" y="1470814"/>
                  </a:lnTo>
                  <a:lnTo>
                    <a:pt x="875112" y="1427721"/>
                  </a:lnTo>
                  <a:lnTo>
                    <a:pt x="860471" y="1384772"/>
                  </a:lnTo>
                  <a:lnTo>
                    <a:pt x="845278" y="1341972"/>
                  </a:lnTo>
                  <a:lnTo>
                    <a:pt x="829533" y="1299327"/>
                  </a:lnTo>
                  <a:lnTo>
                    <a:pt x="813235" y="1256843"/>
                  </a:lnTo>
                  <a:lnTo>
                    <a:pt x="796385" y="1214524"/>
                  </a:lnTo>
                  <a:lnTo>
                    <a:pt x="778982" y="1172378"/>
                  </a:lnTo>
                  <a:lnTo>
                    <a:pt x="761027" y="1130408"/>
                  </a:lnTo>
                  <a:lnTo>
                    <a:pt x="742519" y="1088621"/>
                  </a:lnTo>
                  <a:lnTo>
                    <a:pt x="723459" y="1047023"/>
                  </a:lnTo>
                  <a:lnTo>
                    <a:pt x="703846" y="1005618"/>
                  </a:lnTo>
                  <a:lnTo>
                    <a:pt x="683681" y="964412"/>
                  </a:lnTo>
                  <a:lnTo>
                    <a:pt x="662963" y="923412"/>
                  </a:lnTo>
                  <a:lnTo>
                    <a:pt x="641693" y="882621"/>
                  </a:lnTo>
                  <a:lnTo>
                    <a:pt x="619871" y="842047"/>
                  </a:lnTo>
                  <a:lnTo>
                    <a:pt x="597496" y="801694"/>
                  </a:lnTo>
                  <a:lnTo>
                    <a:pt x="574568" y="761568"/>
                  </a:lnTo>
                  <a:lnTo>
                    <a:pt x="551088" y="721675"/>
                  </a:lnTo>
                  <a:lnTo>
                    <a:pt x="527056" y="682019"/>
                  </a:lnTo>
                  <a:lnTo>
                    <a:pt x="502471" y="642607"/>
                  </a:lnTo>
                  <a:lnTo>
                    <a:pt x="477333" y="603445"/>
                  </a:lnTo>
                  <a:lnTo>
                    <a:pt x="451644" y="564537"/>
                  </a:lnTo>
                  <a:lnTo>
                    <a:pt x="425401" y="525889"/>
                  </a:lnTo>
                  <a:lnTo>
                    <a:pt x="398606" y="487507"/>
                  </a:lnTo>
                  <a:lnTo>
                    <a:pt x="371259" y="449396"/>
                  </a:lnTo>
                  <a:lnTo>
                    <a:pt x="343359" y="411562"/>
                  </a:lnTo>
                  <a:lnTo>
                    <a:pt x="314907" y="374010"/>
                  </a:lnTo>
                  <a:lnTo>
                    <a:pt x="285903" y="336746"/>
                  </a:lnTo>
                  <a:lnTo>
                    <a:pt x="256345" y="299776"/>
                  </a:lnTo>
                  <a:lnTo>
                    <a:pt x="226236" y="263104"/>
                  </a:lnTo>
                  <a:lnTo>
                    <a:pt x="195574" y="226737"/>
                  </a:lnTo>
                  <a:lnTo>
                    <a:pt x="164359" y="190680"/>
                  </a:lnTo>
                  <a:lnTo>
                    <a:pt x="132592" y="154939"/>
                  </a:lnTo>
                  <a:lnTo>
                    <a:pt x="100273" y="119519"/>
                  </a:lnTo>
                  <a:lnTo>
                    <a:pt x="67401" y="84425"/>
                  </a:lnTo>
                  <a:lnTo>
                    <a:pt x="33976" y="49663"/>
                  </a:lnTo>
                  <a:lnTo>
                    <a:pt x="0" y="15239"/>
                  </a:lnTo>
                  <a:lnTo>
                    <a:pt x="15240" y="0"/>
                  </a:lnTo>
                  <a:close/>
                </a:path>
              </a:pathLst>
            </a:custGeom>
            <a:ln w="25908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43377" y="1137665"/>
              <a:ext cx="8688705" cy="833755"/>
            </a:xfrm>
            <a:custGeom>
              <a:avLst/>
              <a:gdLst/>
              <a:ahLst/>
              <a:cxnLst/>
              <a:rect l="l" t="t" r="r" b="b"/>
              <a:pathLst>
                <a:path w="8688705" h="833755">
                  <a:moveTo>
                    <a:pt x="8688324" y="0"/>
                  </a:moveTo>
                  <a:lnTo>
                    <a:pt x="0" y="0"/>
                  </a:lnTo>
                  <a:lnTo>
                    <a:pt x="0" y="833627"/>
                  </a:lnTo>
                  <a:lnTo>
                    <a:pt x="8688324" y="833627"/>
                  </a:lnTo>
                  <a:lnTo>
                    <a:pt x="86883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43377" y="1137665"/>
              <a:ext cx="8688705" cy="833755"/>
            </a:xfrm>
            <a:custGeom>
              <a:avLst/>
              <a:gdLst/>
              <a:ahLst/>
              <a:cxnLst/>
              <a:rect l="l" t="t" r="r" b="b"/>
              <a:pathLst>
                <a:path w="8688705" h="833755">
                  <a:moveTo>
                    <a:pt x="0" y="833627"/>
                  </a:moveTo>
                  <a:lnTo>
                    <a:pt x="8688324" y="833627"/>
                  </a:lnTo>
                  <a:lnTo>
                    <a:pt x="8688324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91966" y="1292733"/>
            <a:ext cx="6383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Vai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trò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của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nuôi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dưỡng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và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chăm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sóc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vật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nuôi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09152" y="1019492"/>
            <a:ext cx="9236075" cy="2214880"/>
            <a:chOff x="2109152" y="1019492"/>
            <a:chExt cx="9236075" cy="2214880"/>
          </a:xfrm>
        </p:grpSpPr>
        <p:sp>
          <p:nvSpPr>
            <p:cNvPr id="8" name="object 8"/>
            <p:cNvSpPr/>
            <p:nvPr/>
          </p:nvSpPr>
          <p:spPr>
            <a:xfrm>
              <a:off x="2122169" y="1032510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69" h="1042669">
                  <a:moveTo>
                    <a:pt x="521207" y="0"/>
                  </a:moveTo>
                  <a:lnTo>
                    <a:pt x="473759" y="2129"/>
                  </a:lnTo>
                  <a:lnTo>
                    <a:pt x="427506" y="8395"/>
                  </a:lnTo>
                  <a:lnTo>
                    <a:pt x="382631" y="18614"/>
                  </a:lnTo>
                  <a:lnTo>
                    <a:pt x="339319" y="32601"/>
                  </a:lnTo>
                  <a:lnTo>
                    <a:pt x="297754" y="50174"/>
                  </a:lnTo>
                  <a:lnTo>
                    <a:pt x="258120" y="71148"/>
                  </a:lnTo>
                  <a:lnTo>
                    <a:pt x="220600" y="95339"/>
                  </a:lnTo>
                  <a:lnTo>
                    <a:pt x="185378" y="122563"/>
                  </a:lnTo>
                  <a:lnTo>
                    <a:pt x="152638" y="152638"/>
                  </a:lnTo>
                  <a:lnTo>
                    <a:pt x="122563" y="185378"/>
                  </a:lnTo>
                  <a:lnTo>
                    <a:pt x="95339" y="220600"/>
                  </a:lnTo>
                  <a:lnTo>
                    <a:pt x="71148" y="258120"/>
                  </a:lnTo>
                  <a:lnTo>
                    <a:pt x="50174" y="297754"/>
                  </a:lnTo>
                  <a:lnTo>
                    <a:pt x="32601" y="339319"/>
                  </a:lnTo>
                  <a:lnTo>
                    <a:pt x="18614" y="382631"/>
                  </a:lnTo>
                  <a:lnTo>
                    <a:pt x="8395" y="427506"/>
                  </a:lnTo>
                  <a:lnTo>
                    <a:pt x="2129" y="473759"/>
                  </a:lnTo>
                  <a:lnTo>
                    <a:pt x="0" y="521207"/>
                  </a:lnTo>
                  <a:lnTo>
                    <a:pt x="2129" y="568656"/>
                  </a:lnTo>
                  <a:lnTo>
                    <a:pt x="8395" y="614909"/>
                  </a:lnTo>
                  <a:lnTo>
                    <a:pt x="18614" y="659784"/>
                  </a:lnTo>
                  <a:lnTo>
                    <a:pt x="32601" y="703096"/>
                  </a:lnTo>
                  <a:lnTo>
                    <a:pt x="50174" y="744661"/>
                  </a:lnTo>
                  <a:lnTo>
                    <a:pt x="71148" y="784295"/>
                  </a:lnTo>
                  <a:lnTo>
                    <a:pt x="95339" y="821815"/>
                  </a:lnTo>
                  <a:lnTo>
                    <a:pt x="122563" y="857037"/>
                  </a:lnTo>
                  <a:lnTo>
                    <a:pt x="152638" y="889777"/>
                  </a:lnTo>
                  <a:lnTo>
                    <a:pt x="185378" y="919852"/>
                  </a:lnTo>
                  <a:lnTo>
                    <a:pt x="220600" y="947076"/>
                  </a:lnTo>
                  <a:lnTo>
                    <a:pt x="258120" y="971267"/>
                  </a:lnTo>
                  <a:lnTo>
                    <a:pt x="297754" y="992241"/>
                  </a:lnTo>
                  <a:lnTo>
                    <a:pt x="339319" y="1009814"/>
                  </a:lnTo>
                  <a:lnTo>
                    <a:pt x="382631" y="1023801"/>
                  </a:lnTo>
                  <a:lnTo>
                    <a:pt x="427506" y="1034020"/>
                  </a:lnTo>
                  <a:lnTo>
                    <a:pt x="473759" y="1040286"/>
                  </a:lnTo>
                  <a:lnTo>
                    <a:pt x="521207" y="1042415"/>
                  </a:lnTo>
                  <a:lnTo>
                    <a:pt x="568656" y="1040286"/>
                  </a:lnTo>
                  <a:lnTo>
                    <a:pt x="614909" y="1034020"/>
                  </a:lnTo>
                  <a:lnTo>
                    <a:pt x="659784" y="1023801"/>
                  </a:lnTo>
                  <a:lnTo>
                    <a:pt x="703096" y="1009814"/>
                  </a:lnTo>
                  <a:lnTo>
                    <a:pt x="744661" y="992241"/>
                  </a:lnTo>
                  <a:lnTo>
                    <a:pt x="784295" y="971267"/>
                  </a:lnTo>
                  <a:lnTo>
                    <a:pt x="821815" y="947076"/>
                  </a:lnTo>
                  <a:lnTo>
                    <a:pt x="857037" y="919852"/>
                  </a:lnTo>
                  <a:lnTo>
                    <a:pt x="889777" y="889777"/>
                  </a:lnTo>
                  <a:lnTo>
                    <a:pt x="919852" y="857037"/>
                  </a:lnTo>
                  <a:lnTo>
                    <a:pt x="947076" y="821815"/>
                  </a:lnTo>
                  <a:lnTo>
                    <a:pt x="971267" y="784295"/>
                  </a:lnTo>
                  <a:lnTo>
                    <a:pt x="992241" y="744661"/>
                  </a:lnTo>
                  <a:lnTo>
                    <a:pt x="1009814" y="703096"/>
                  </a:lnTo>
                  <a:lnTo>
                    <a:pt x="1023801" y="659784"/>
                  </a:lnTo>
                  <a:lnTo>
                    <a:pt x="1034020" y="614909"/>
                  </a:lnTo>
                  <a:lnTo>
                    <a:pt x="1040286" y="568656"/>
                  </a:lnTo>
                  <a:lnTo>
                    <a:pt x="1042416" y="521207"/>
                  </a:lnTo>
                  <a:lnTo>
                    <a:pt x="1040286" y="473759"/>
                  </a:lnTo>
                  <a:lnTo>
                    <a:pt x="1034020" y="427506"/>
                  </a:lnTo>
                  <a:lnTo>
                    <a:pt x="1023801" y="382631"/>
                  </a:lnTo>
                  <a:lnTo>
                    <a:pt x="1009814" y="339319"/>
                  </a:lnTo>
                  <a:lnTo>
                    <a:pt x="992241" y="297754"/>
                  </a:lnTo>
                  <a:lnTo>
                    <a:pt x="971267" y="258120"/>
                  </a:lnTo>
                  <a:lnTo>
                    <a:pt x="947076" y="220600"/>
                  </a:lnTo>
                  <a:lnTo>
                    <a:pt x="919852" y="185378"/>
                  </a:lnTo>
                  <a:lnTo>
                    <a:pt x="889777" y="152638"/>
                  </a:lnTo>
                  <a:lnTo>
                    <a:pt x="857037" y="122563"/>
                  </a:lnTo>
                  <a:lnTo>
                    <a:pt x="821815" y="95339"/>
                  </a:lnTo>
                  <a:lnTo>
                    <a:pt x="784295" y="71148"/>
                  </a:lnTo>
                  <a:lnTo>
                    <a:pt x="744661" y="50174"/>
                  </a:lnTo>
                  <a:lnTo>
                    <a:pt x="703096" y="32601"/>
                  </a:lnTo>
                  <a:lnTo>
                    <a:pt x="659784" y="18614"/>
                  </a:lnTo>
                  <a:lnTo>
                    <a:pt x="614909" y="8395"/>
                  </a:lnTo>
                  <a:lnTo>
                    <a:pt x="568656" y="2129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22169" y="1032510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69" h="1042669">
                  <a:moveTo>
                    <a:pt x="0" y="521207"/>
                  </a:moveTo>
                  <a:lnTo>
                    <a:pt x="2129" y="473759"/>
                  </a:lnTo>
                  <a:lnTo>
                    <a:pt x="8395" y="427506"/>
                  </a:lnTo>
                  <a:lnTo>
                    <a:pt x="18614" y="382631"/>
                  </a:lnTo>
                  <a:lnTo>
                    <a:pt x="32601" y="339319"/>
                  </a:lnTo>
                  <a:lnTo>
                    <a:pt x="50174" y="297754"/>
                  </a:lnTo>
                  <a:lnTo>
                    <a:pt x="71148" y="258120"/>
                  </a:lnTo>
                  <a:lnTo>
                    <a:pt x="95339" y="220600"/>
                  </a:lnTo>
                  <a:lnTo>
                    <a:pt x="122563" y="185378"/>
                  </a:lnTo>
                  <a:lnTo>
                    <a:pt x="152638" y="152638"/>
                  </a:lnTo>
                  <a:lnTo>
                    <a:pt x="185378" y="122563"/>
                  </a:lnTo>
                  <a:lnTo>
                    <a:pt x="220600" y="95339"/>
                  </a:lnTo>
                  <a:lnTo>
                    <a:pt x="258120" y="71148"/>
                  </a:lnTo>
                  <a:lnTo>
                    <a:pt x="297754" y="50174"/>
                  </a:lnTo>
                  <a:lnTo>
                    <a:pt x="339319" y="32601"/>
                  </a:lnTo>
                  <a:lnTo>
                    <a:pt x="382631" y="18614"/>
                  </a:lnTo>
                  <a:lnTo>
                    <a:pt x="427506" y="8395"/>
                  </a:lnTo>
                  <a:lnTo>
                    <a:pt x="473759" y="2129"/>
                  </a:lnTo>
                  <a:lnTo>
                    <a:pt x="521207" y="0"/>
                  </a:lnTo>
                  <a:lnTo>
                    <a:pt x="568656" y="2129"/>
                  </a:lnTo>
                  <a:lnTo>
                    <a:pt x="614909" y="8395"/>
                  </a:lnTo>
                  <a:lnTo>
                    <a:pt x="659784" y="18614"/>
                  </a:lnTo>
                  <a:lnTo>
                    <a:pt x="703096" y="32601"/>
                  </a:lnTo>
                  <a:lnTo>
                    <a:pt x="744661" y="50174"/>
                  </a:lnTo>
                  <a:lnTo>
                    <a:pt x="784295" y="71148"/>
                  </a:lnTo>
                  <a:lnTo>
                    <a:pt x="821815" y="95339"/>
                  </a:lnTo>
                  <a:lnTo>
                    <a:pt x="857037" y="122563"/>
                  </a:lnTo>
                  <a:lnTo>
                    <a:pt x="889777" y="152638"/>
                  </a:lnTo>
                  <a:lnTo>
                    <a:pt x="919852" y="185378"/>
                  </a:lnTo>
                  <a:lnTo>
                    <a:pt x="947076" y="220600"/>
                  </a:lnTo>
                  <a:lnTo>
                    <a:pt x="971267" y="258120"/>
                  </a:lnTo>
                  <a:lnTo>
                    <a:pt x="992241" y="297754"/>
                  </a:lnTo>
                  <a:lnTo>
                    <a:pt x="1009814" y="339319"/>
                  </a:lnTo>
                  <a:lnTo>
                    <a:pt x="1023801" y="382631"/>
                  </a:lnTo>
                  <a:lnTo>
                    <a:pt x="1034020" y="427506"/>
                  </a:lnTo>
                  <a:lnTo>
                    <a:pt x="1040286" y="473759"/>
                  </a:lnTo>
                  <a:lnTo>
                    <a:pt x="1042416" y="521207"/>
                  </a:lnTo>
                  <a:lnTo>
                    <a:pt x="1040286" y="568656"/>
                  </a:lnTo>
                  <a:lnTo>
                    <a:pt x="1034020" y="614909"/>
                  </a:lnTo>
                  <a:lnTo>
                    <a:pt x="1023801" y="659784"/>
                  </a:lnTo>
                  <a:lnTo>
                    <a:pt x="1009814" y="703096"/>
                  </a:lnTo>
                  <a:lnTo>
                    <a:pt x="992241" y="744661"/>
                  </a:lnTo>
                  <a:lnTo>
                    <a:pt x="971267" y="784295"/>
                  </a:lnTo>
                  <a:lnTo>
                    <a:pt x="947076" y="821815"/>
                  </a:lnTo>
                  <a:lnTo>
                    <a:pt x="919852" y="857037"/>
                  </a:lnTo>
                  <a:lnTo>
                    <a:pt x="889777" y="889777"/>
                  </a:lnTo>
                  <a:lnTo>
                    <a:pt x="857037" y="919852"/>
                  </a:lnTo>
                  <a:lnTo>
                    <a:pt x="821815" y="947076"/>
                  </a:lnTo>
                  <a:lnTo>
                    <a:pt x="784295" y="971267"/>
                  </a:lnTo>
                  <a:lnTo>
                    <a:pt x="744661" y="992241"/>
                  </a:lnTo>
                  <a:lnTo>
                    <a:pt x="703096" y="1009814"/>
                  </a:lnTo>
                  <a:lnTo>
                    <a:pt x="659784" y="1023801"/>
                  </a:lnTo>
                  <a:lnTo>
                    <a:pt x="614909" y="1034020"/>
                  </a:lnTo>
                  <a:lnTo>
                    <a:pt x="568656" y="1040286"/>
                  </a:lnTo>
                  <a:lnTo>
                    <a:pt x="521207" y="1042415"/>
                  </a:lnTo>
                  <a:lnTo>
                    <a:pt x="473759" y="1040286"/>
                  </a:lnTo>
                  <a:lnTo>
                    <a:pt x="427506" y="1034020"/>
                  </a:lnTo>
                  <a:lnTo>
                    <a:pt x="382631" y="1023801"/>
                  </a:lnTo>
                  <a:lnTo>
                    <a:pt x="339319" y="1009814"/>
                  </a:lnTo>
                  <a:lnTo>
                    <a:pt x="297754" y="992241"/>
                  </a:lnTo>
                  <a:lnTo>
                    <a:pt x="258120" y="971267"/>
                  </a:lnTo>
                  <a:lnTo>
                    <a:pt x="220600" y="947076"/>
                  </a:lnTo>
                  <a:lnTo>
                    <a:pt x="185378" y="919852"/>
                  </a:lnTo>
                  <a:lnTo>
                    <a:pt x="152638" y="889777"/>
                  </a:lnTo>
                  <a:lnTo>
                    <a:pt x="122563" y="857037"/>
                  </a:lnTo>
                  <a:lnTo>
                    <a:pt x="95339" y="821815"/>
                  </a:lnTo>
                  <a:lnTo>
                    <a:pt x="71148" y="784295"/>
                  </a:lnTo>
                  <a:lnTo>
                    <a:pt x="50174" y="744661"/>
                  </a:lnTo>
                  <a:lnTo>
                    <a:pt x="32601" y="703096"/>
                  </a:lnTo>
                  <a:lnTo>
                    <a:pt x="18614" y="659784"/>
                  </a:lnTo>
                  <a:lnTo>
                    <a:pt x="8395" y="614909"/>
                  </a:lnTo>
                  <a:lnTo>
                    <a:pt x="2129" y="568656"/>
                  </a:lnTo>
                  <a:lnTo>
                    <a:pt x="0" y="521207"/>
                  </a:lnTo>
                  <a:close/>
                </a:path>
              </a:pathLst>
            </a:custGeom>
            <a:ln w="25908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21913" y="2387346"/>
              <a:ext cx="8209915" cy="833755"/>
            </a:xfrm>
            <a:custGeom>
              <a:avLst/>
              <a:gdLst/>
              <a:ahLst/>
              <a:cxnLst/>
              <a:rect l="l" t="t" r="r" b="b"/>
              <a:pathLst>
                <a:path w="8209915" h="833755">
                  <a:moveTo>
                    <a:pt x="8209788" y="0"/>
                  </a:moveTo>
                  <a:lnTo>
                    <a:pt x="0" y="0"/>
                  </a:lnTo>
                  <a:lnTo>
                    <a:pt x="0" y="833627"/>
                  </a:lnTo>
                  <a:lnTo>
                    <a:pt x="8209788" y="833627"/>
                  </a:lnTo>
                  <a:lnTo>
                    <a:pt x="8209788" y="0"/>
                  </a:lnTo>
                  <a:close/>
                </a:path>
              </a:pathLst>
            </a:custGeom>
            <a:solidFill>
              <a:srgbClr val="67E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21913" y="2387346"/>
              <a:ext cx="8209915" cy="833755"/>
            </a:xfrm>
            <a:custGeom>
              <a:avLst/>
              <a:gdLst/>
              <a:ahLst/>
              <a:cxnLst/>
              <a:rect l="l" t="t" r="r" b="b"/>
              <a:pathLst>
                <a:path w="8209915" h="833755">
                  <a:moveTo>
                    <a:pt x="0" y="833627"/>
                  </a:moveTo>
                  <a:lnTo>
                    <a:pt x="8209788" y="833627"/>
                  </a:lnTo>
                  <a:lnTo>
                    <a:pt x="8209788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769867" y="2543682"/>
            <a:ext cx="5454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Nuôi dưỡng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và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chăm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sóc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vật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nuôi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non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587688" y="2270696"/>
            <a:ext cx="8757285" cy="2214880"/>
            <a:chOff x="2587688" y="2270696"/>
            <a:chExt cx="8757285" cy="2214880"/>
          </a:xfrm>
        </p:grpSpPr>
        <p:sp>
          <p:nvSpPr>
            <p:cNvPr id="14" name="object 14"/>
            <p:cNvSpPr/>
            <p:nvPr/>
          </p:nvSpPr>
          <p:spPr>
            <a:xfrm>
              <a:off x="2600706" y="2283713"/>
              <a:ext cx="1041400" cy="1042669"/>
            </a:xfrm>
            <a:custGeom>
              <a:avLst/>
              <a:gdLst/>
              <a:ahLst/>
              <a:cxnLst/>
              <a:rect l="l" t="t" r="r" b="b"/>
              <a:pathLst>
                <a:path w="1041400" h="1042670">
                  <a:moveTo>
                    <a:pt x="520445" y="0"/>
                  </a:moveTo>
                  <a:lnTo>
                    <a:pt x="473079" y="2129"/>
                  </a:lnTo>
                  <a:lnTo>
                    <a:pt x="426903" y="8395"/>
                  </a:lnTo>
                  <a:lnTo>
                    <a:pt x="382102" y="18614"/>
                  </a:lnTo>
                  <a:lnTo>
                    <a:pt x="338858" y="32601"/>
                  </a:lnTo>
                  <a:lnTo>
                    <a:pt x="297357" y="50174"/>
                  </a:lnTo>
                  <a:lnTo>
                    <a:pt x="257781" y="71148"/>
                  </a:lnTo>
                  <a:lnTo>
                    <a:pt x="220315" y="95339"/>
                  </a:lnTo>
                  <a:lnTo>
                    <a:pt x="185143" y="122563"/>
                  </a:lnTo>
                  <a:lnTo>
                    <a:pt x="152447" y="152638"/>
                  </a:lnTo>
                  <a:lnTo>
                    <a:pt x="122413" y="185378"/>
                  </a:lnTo>
                  <a:lnTo>
                    <a:pt x="95224" y="220600"/>
                  </a:lnTo>
                  <a:lnTo>
                    <a:pt x="71063" y="258120"/>
                  </a:lnTo>
                  <a:lnTo>
                    <a:pt x="50115" y="297754"/>
                  </a:lnTo>
                  <a:lnTo>
                    <a:pt x="32564" y="339319"/>
                  </a:lnTo>
                  <a:lnTo>
                    <a:pt x="18593" y="382631"/>
                  </a:lnTo>
                  <a:lnTo>
                    <a:pt x="8386" y="427506"/>
                  </a:lnTo>
                  <a:lnTo>
                    <a:pt x="2127" y="473759"/>
                  </a:lnTo>
                  <a:lnTo>
                    <a:pt x="0" y="521208"/>
                  </a:lnTo>
                  <a:lnTo>
                    <a:pt x="2127" y="568656"/>
                  </a:lnTo>
                  <a:lnTo>
                    <a:pt x="8386" y="614909"/>
                  </a:lnTo>
                  <a:lnTo>
                    <a:pt x="18593" y="659784"/>
                  </a:lnTo>
                  <a:lnTo>
                    <a:pt x="32564" y="703096"/>
                  </a:lnTo>
                  <a:lnTo>
                    <a:pt x="50115" y="744661"/>
                  </a:lnTo>
                  <a:lnTo>
                    <a:pt x="71063" y="784295"/>
                  </a:lnTo>
                  <a:lnTo>
                    <a:pt x="95224" y="821815"/>
                  </a:lnTo>
                  <a:lnTo>
                    <a:pt x="122413" y="857037"/>
                  </a:lnTo>
                  <a:lnTo>
                    <a:pt x="152447" y="889777"/>
                  </a:lnTo>
                  <a:lnTo>
                    <a:pt x="185143" y="919852"/>
                  </a:lnTo>
                  <a:lnTo>
                    <a:pt x="220315" y="947076"/>
                  </a:lnTo>
                  <a:lnTo>
                    <a:pt x="257781" y="971267"/>
                  </a:lnTo>
                  <a:lnTo>
                    <a:pt x="297357" y="992241"/>
                  </a:lnTo>
                  <a:lnTo>
                    <a:pt x="338858" y="1009814"/>
                  </a:lnTo>
                  <a:lnTo>
                    <a:pt x="382102" y="1023801"/>
                  </a:lnTo>
                  <a:lnTo>
                    <a:pt x="426903" y="1034020"/>
                  </a:lnTo>
                  <a:lnTo>
                    <a:pt x="473079" y="1040286"/>
                  </a:lnTo>
                  <a:lnTo>
                    <a:pt x="520445" y="1042415"/>
                  </a:lnTo>
                  <a:lnTo>
                    <a:pt x="567812" y="1040286"/>
                  </a:lnTo>
                  <a:lnTo>
                    <a:pt x="613988" y="1034020"/>
                  </a:lnTo>
                  <a:lnTo>
                    <a:pt x="658789" y="1023801"/>
                  </a:lnTo>
                  <a:lnTo>
                    <a:pt x="702033" y="1009814"/>
                  </a:lnTo>
                  <a:lnTo>
                    <a:pt x="743534" y="992241"/>
                  </a:lnTo>
                  <a:lnTo>
                    <a:pt x="783110" y="971267"/>
                  </a:lnTo>
                  <a:lnTo>
                    <a:pt x="820576" y="947076"/>
                  </a:lnTo>
                  <a:lnTo>
                    <a:pt x="855748" y="919852"/>
                  </a:lnTo>
                  <a:lnTo>
                    <a:pt x="888444" y="889777"/>
                  </a:lnTo>
                  <a:lnTo>
                    <a:pt x="918478" y="857037"/>
                  </a:lnTo>
                  <a:lnTo>
                    <a:pt x="945667" y="821815"/>
                  </a:lnTo>
                  <a:lnTo>
                    <a:pt x="969828" y="784295"/>
                  </a:lnTo>
                  <a:lnTo>
                    <a:pt x="990776" y="744661"/>
                  </a:lnTo>
                  <a:lnTo>
                    <a:pt x="1008327" y="703096"/>
                  </a:lnTo>
                  <a:lnTo>
                    <a:pt x="1022298" y="659784"/>
                  </a:lnTo>
                  <a:lnTo>
                    <a:pt x="1032505" y="614909"/>
                  </a:lnTo>
                  <a:lnTo>
                    <a:pt x="1038764" y="568656"/>
                  </a:lnTo>
                  <a:lnTo>
                    <a:pt x="1040892" y="521208"/>
                  </a:lnTo>
                  <a:lnTo>
                    <a:pt x="1038764" y="473759"/>
                  </a:lnTo>
                  <a:lnTo>
                    <a:pt x="1032505" y="427506"/>
                  </a:lnTo>
                  <a:lnTo>
                    <a:pt x="1022298" y="382631"/>
                  </a:lnTo>
                  <a:lnTo>
                    <a:pt x="1008327" y="339319"/>
                  </a:lnTo>
                  <a:lnTo>
                    <a:pt x="990776" y="297754"/>
                  </a:lnTo>
                  <a:lnTo>
                    <a:pt x="969828" y="258120"/>
                  </a:lnTo>
                  <a:lnTo>
                    <a:pt x="945667" y="220600"/>
                  </a:lnTo>
                  <a:lnTo>
                    <a:pt x="918478" y="185378"/>
                  </a:lnTo>
                  <a:lnTo>
                    <a:pt x="888444" y="152638"/>
                  </a:lnTo>
                  <a:lnTo>
                    <a:pt x="855748" y="122563"/>
                  </a:lnTo>
                  <a:lnTo>
                    <a:pt x="820576" y="95339"/>
                  </a:lnTo>
                  <a:lnTo>
                    <a:pt x="783110" y="71148"/>
                  </a:lnTo>
                  <a:lnTo>
                    <a:pt x="743534" y="50174"/>
                  </a:lnTo>
                  <a:lnTo>
                    <a:pt x="702033" y="32601"/>
                  </a:lnTo>
                  <a:lnTo>
                    <a:pt x="658789" y="18614"/>
                  </a:lnTo>
                  <a:lnTo>
                    <a:pt x="613988" y="8395"/>
                  </a:lnTo>
                  <a:lnTo>
                    <a:pt x="567812" y="2129"/>
                  </a:lnTo>
                  <a:lnTo>
                    <a:pt x="520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00706" y="2283713"/>
              <a:ext cx="1041400" cy="1042669"/>
            </a:xfrm>
            <a:custGeom>
              <a:avLst/>
              <a:gdLst/>
              <a:ahLst/>
              <a:cxnLst/>
              <a:rect l="l" t="t" r="r" b="b"/>
              <a:pathLst>
                <a:path w="1041400" h="1042670">
                  <a:moveTo>
                    <a:pt x="0" y="521208"/>
                  </a:moveTo>
                  <a:lnTo>
                    <a:pt x="2127" y="473759"/>
                  </a:lnTo>
                  <a:lnTo>
                    <a:pt x="8386" y="427506"/>
                  </a:lnTo>
                  <a:lnTo>
                    <a:pt x="18593" y="382631"/>
                  </a:lnTo>
                  <a:lnTo>
                    <a:pt x="32564" y="339319"/>
                  </a:lnTo>
                  <a:lnTo>
                    <a:pt x="50115" y="297754"/>
                  </a:lnTo>
                  <a:lnTo>
                    <a:pt x="71063" y="258120"/>
                  </a:lnTo>
                  <a:lnTo>
                    <a:pt x="95224" y="220600"/>
                  </a:lnTo>
                  <a:lnTo>
                    <a:pt x="122413" y="185378"/>
                  </a:lnTo>
                  <a:lnTo>
                    <a:pt x="152447" y="152638"/>
                  </a:lnTo>
                  <a:lnTo>
                    <a:pt x="185143" y="122563"/>
                  </a:lnTo>
                  <a:lnTo>
                    <a:pt x="220315" y="95339"/>
                  </a:lnTo>
                  <a:lnTo>
                    <a:pt x="257781" y="71148"/>
                  </a:lnTo>
                  <a:lnTo>
                    <a:pt x="297357" y="50174"/>
                  </a:lnTo>
                  <a:lnTo>
                    <a:pt x="338858" y="32601"/>
                  </a:lnTo>
                  <a:lnTo>
                    <a:pt x="382102" y="18614"/>
                  </a:lnTo>
                  <a:lnTo>
                    <a:pt x="426903" y="8395"/>
                  </a:lnTo>
                  <a:lnTo>
                    <a:pt x="473079" y="2129"/>
                  </a:lnTo>
                  <a:lnTo>
                    <a:pt x="520445" y="0"/>
                  </a:lnTo>
                  <a:lnTo>
                    <a:pt x="567812" y="2129"/>
                  </a:lnTo>
                  <a:lnTo>
                    <a:pt x="613988" y="8395"/>
                  </a:lnTo>
                  <a:lnTo>
                    <a:pt x="658789" y="18614"/>
                  </a:lnTo>
                  <a:lnTo>
                    <a:pt x="702033" y="32601"/>
                  </a:lnTo>
                  <a:lnTo>
                    <a:pt x="743534" y="50174"/>
                  </a:lnTo>
                  <a:lnTo>
                    <a:pt x="783110" y="71148"/>
                  </a:lnTo>
                  <a:lnTo>
                    <a:pt x="820576" y="95339"/>
                  </a:lnTo>
                  <a:lnTo>
                    <a:pt x="855748" y="122563"/>
                  </a:lnTo>
                  <a:lnTo>
                    <a:pt x="888444" y="152638"/>
                  </a:lnTo>
                  <a:lnTo>
                    <a:pt x="918478" y="185378"/>
                  </a:lnTo>
                  <a:lnTo>
                    <a:pt x="945667" y="220600"/>
                  </a:lnTo>
                  <a:lnTo>
                    <a:pt x="969828" y="258120"/>
                  </a:lnTo>
                  <a:lnTo>
                    <a:pt x="990776" y="297754"/>
                  </a:lnTo>
                  <a:lnTo>
                    <a:pt x="1008327" y="339319"/>
                  </a:lnTo>
                  <a:lnTo>
                    <a:pt x="1022298" y="382631"/>
                  </a:lnTo>
                  <a:lnTo>
                    <a:pt x="1032505" y="427506"/>
                  </a:lnTo>
                  <a:lnTo>
                    <a:pt x="1038764" y="473759"/>
                  </a:lnTo>
                  <a:lnTo>
                    <a:pt x="1040892" y="521208"/>
                  </a:lnTo>
                  <a:lnTo>
                    <a:pt x="1038764" y="568656"/>
                  </a:lnTo>
                  <a:lnTo>
                    <a:pt x="1032505" y="614909"/>
                  </a:lnTo>
                  <a:lnTo>
                    <a:pt x="1022298" y="659784"/>
                  </a:lnTo>
                  <a:lnTo>
                    <a:pt x="1008327" y="703096"/>
                  </a:lnTo>
                  <a:lnTo>
                    <a:pt x="990776" y="744661"/>
                  </a:lnTo>
                  <a:lnTo>
                    <a:pt x="969828" y="784295"/>
                  </a:lnTo>
                  <a:lnTo>
                    <a:pt x="945667" y="821815"/>
                  </a:lnTo>
                  <a:lnTo>
                    <a:pt x="918478" y="857037"/>
                  </a:lnTo>
                  <a:lnTo>
                    <a:pt x="888444" y="889777"/>
                  </a:lnTo>
                  <a:lnTo>
                    <a:pt x="855748" y="919852"/>
                  </a:lnTo>
                  <a:lnTo>
                    <a:pt x="820576" y="947076"/>
                  </a:lnTo>
                  <a:lnTo>
                    <a:pt x="783110" y="971267"/>
                  </a:lnTo>
                  <a:lnTo>
                    <a:pt x="743534" y="992241"/>
                  </a:lnTo>
                  <a:lnTo>
                    <a:pt x="702033" y="1009814"/>
                  </a:lnTo>
                  <a:lnTo>
                    <a:pt x="658789" y="1023801"/>
                  </a:lnTo>
                  <a:lnTo>
                    <a:pt x="613988" y="1034020"/>
                  </a:lnTo>
                  <a:lnTo>
                    <a:pt x="567812" y="1040286"/>
                  </a:lnTo>
                  <a:lnTo>
                    <a:pt x="520445" y="1042415"/>
                  </a:lnTo>
                  <a:lnTo>
                    <a:pt x="473079" y="1040286"/>
                  </a:lnTo>
                  <a:lnTo>
                    <a:pt x="426903" y="1034020"/>
                  </a:lnTo>
                  <a:lnTo>
                    <a:pt x="382102" y="1023801"/>
                  </a:lnTo>
                  <a:lnTo>
                    <a:pt x="338858" y="1009814"/>
                  </a:lnTo>
                  <a:lnTo>
                    <a:pt x="297357" y="992241"/>
                  </a:lnTo>
                  <a:lnTo>
                    <a:pt x="257781" y="971267"/>
                  </a:lnTo>
                  <a:lnTo>
                    <a:pt x="220315" y="947076"/>
                  </a:lnTo>
                  <a:lnTo>
                    <a:pt x="185143" y="919852"/>
                  </a:lnTo>
                  <a:lnTo>
                    <a:pt x="152447" y="889777"/>
                  </a:lnTo>
                  <a:lnTo>
                    <a:pt x="122413" y="857037"/>
                  </a:lnTo>
                  <a:lnTo>
                    <a:pt x="95224" y="821815"/>
                  </a:lnTo>
                  <a:lnTo>
                    <a:pt x="71063" y="784295"/>
                  </a:lnTo>
                  <a:lnTo>
                    <a:pt x="50115" y="744661"/>
                  </a:lnTo>
                  <a:lnTo>
                    <a:pt x="32564" y="703096"/>
                  </a:lnTo>
                  <a:lnTo>
                    <a:pt x="18593" y="659784"/>
                  </a:lnTo>
                  <a:lnTo>
                    <a:pt x="8386" y="614909"/>
                  </a:lnTo>
                  <a:lnTo>
                    <a:pt x="2127" y="568656"/>
                  </a:lnTo>
                  <a:lnTo>
                    <a:pt x="0" y="521208"/>
                  </a:lnTo>
                  <a:close/>
                </a:path>
              </a:pathLst>
            </a:custGeom>
            <a:ln w="25907">
              <a:solidFill>
                <a:srgbClr val="67EE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21914" y="3638550"/>
              <a:ext cx="8209915" cy="833755"/>
            </a:xfrm>
            <a:custGeom>
              <a:avLst/>
              <a:gdLst/>
              <a:ahLst/>
              <a:cxnLst/>
              <a:rect l="l" t="t" r="r" b="b"/>
              <a:pathLst>
                <a:path w="8209915" h="833754">
                  <a:moveTo>
                    <a:pt x="8209788" y="0"/>
                  </a:moveTo>
                  <a:lnTo>
                    <a:pt x="0" y="0"/>
                  </a:lnTo>
                  <a:lnTo>
                    <a:pt x="0" y="833627"/>
                  </a:lnTo>
                  <a:lnTo>
                    <a:pt x="8209788" y="833627"/>
                  </a:lnTo>
                  <a:lnTo>
                    <a:pt x="8209788" y="0"/>
                  </a:lnTo>
                  <a:close/>
                </a:path>
              </a:pathLst>
            </a:custGeom>
            <a:solidFill>
              <a:srgbClr val="3EE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21914" y="3638550"/>
              <a:ext cx="8209915" cy="833755"/>
            </a:xfrm>
            <a:custGeom>
              <a:avLst/>
              <a:gdLst/>
              <a:ahLst/>
              <a:cxnLst/>
              <a:rect l="l" t="t" r="r" b="b"/>
              <a:pathLst>
                <a:path w="8209915" h="833754">
                  <a:moveTo>
                    <a:pt x="0" y="833627"/>
                  </a:moveTo>
                  <a:lnTo>
                    <a:pt x="8209788" y="833627"/>
                  </a:lnTo>
                  <a:lnTo>
                    <a:pt x="8209788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69867" y="3794201"/>
            <a:ext cx="6348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Nuôi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dưỡng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và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chăm sóc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vật nuôi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đực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giống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09152" y="3520376"/>
            <a:ext cx="9236075" cy="2319655"/>
            <a:chOff x="2109152" y="3520376"/>
            <a:chExt cx="9236075" cy="2319655"/>
          </a:xfrm>
        </p:grpSpPr>
        <p:sp>
          <p:nvSpPr>
            <p:cNvPr id="20" name="object 20"/>
            <p:cNvSpPr/>
            <p:nvPr/>
          </p:nvSpPr>
          <p:spPr>
            <a:xfrm>
              <a:off x="2600705" y="3533394"/>
              <a:ext cx="1041400" cy="1042669"/>
            </a:xfrm>
            <a:custGeom>
              <a:avLst/>
              <a:gdLst/>
              <a:ahLst/>
              <a:cxnLst/>
              <a:rect l="l" t="t" r="r" b="b"/>
              <a:pathLst>
                <a:path w="1041400" h="1042670">
                  <a:moveTo>
                    <a:pt x="520445" y="0"/>
                  </a:moveTo>
                  <a:lnTo>
                    <a:pt x="473079" y="2129"/>
                  </a:lnTo>
                  <a:lnTo>
                    <a:pt x="426903" y="8395"/>
                  </a:lnTo>
                  <a:lnTo>
                    <a:pt x="382102" y="18614"/>
                  </a:lnTo>
                  <a:lnTo>
                    <a:pt x="338858" y="32601"/>
                  </a:lnTo>
                  <a:lnTo>
                    <a:pt x="297357" y="50174"/>
                  </a:lnTo>
                  <a:lnTo>
                    <a:pt x="257781" y="71148"/>
                  </a:lnTo>
                  <a:lnTo>
                    <a:pt x="220315" y="95339"/>
                  </a:lnTo>
                  <a:lnTo>
                    <a:pt x="185143" y="122563"/>
                  </a:lnTo>
                  <a:lnTo>
                    <a:pt x="152447" y="152638"/>
                  </a:lnTo>
                  <a:lnTo>
                    <a:pt x="122413" y="185378"/>
                  </a:lnTo>
                  <a:lnTo>
                    <a:pt x="95224" y="220600"/>
                  </a:lnTo>
                  <a:lnTo>
                    <a:pt x="71063" y="258120"/>
                  </a:lnTo>
                  <a:lnTo>
                    <a:pt x="50115" y="297754"/>
                  </a:lnTo>
                  <a:lnTo>
                    <a:pt x="32564" y="339319"/>
                  </a:lnTo>
                  <a:lnTo>
                    <a:pt x="18593" y="382631"/>
                  </a:lnTo>
                  <a:lnTo>
                    <a:pt x="8386" y="427506"/>
                  </a:lnTo>
                  <a:lnTo>
                    <a:pt x="2127" y="473759"/>
                  </a:lnTo>
                  <a:lnTo>
                    <a:pt x="0" y="521207"/>
                  </a:lnTo>
                  <a:lnTo>
                    <a:pt x="2127" y="568656"/>
                  </a:lnTo>
                  <a:lnTo>
                    <a:pt x="8386" y="614909"/>
                  </a:lnTo>
                  <a:lnTo>
                    <a:pt x="18593" y="659784"/>
                  </a:lnTo>
                  <a:lnTo>
                    <a:pt x="32564" y="703096"/>
                  </a:lnTo>
                  <a:lnTo>
                    <a:pt x="50115" y="744661"/>
                  </a:lnTo>
                  <a:lnTo>
                    <a:pt x="71063" y="784295"/>
                  </a:lnTo>
                  <a:lnTo>
                    <a:pt x="95224" y="821815"/>
                  </a:lnTo>
                  <a:lnTo>
                    <a:pt x="122413" y="857037"/>
                  </a:lnTo>
                  <a:lnTo>
                    <a:pt x="152447" y="889777"/>
                  </a:lnTo>
                  <a:lnTo>
                    <a:pt x="185143" y="919852"/>
                  </a:lnTo>
                  <a:lnTo>
                    <a:pt x="220315" y="947076"/>
                  </a:lnTo>
                  <a:lnTo>
                    <a:pt x="257781" y="971267"/>
                  </a:lnTo>
                  <a:lnTo>
                    <a:pt x="297357" y="992241"/>
                  </a:lnTo>
                  <a:lnTo>
                    <a:pt x="338858" y="1009814"/>
                  </a:lnTo>
                  <a:lnTo>
                    <a:pt x="382102" y="1023801"/>
                  </a:lnTo>
                  <a:lnTo>
                    <a:pt x="426903" y="1034020"/>
                  </a:lnTo>
                  <a:lnTo>
                    <a:pt x="473079" y="1040286"/>
                  </a:lnTo>
                  <a:lnTo>
                    <a:pt x="520445" y="1042415"/>
                  </a:lnTo>
                  <a:lnTo>
                    <a:pt x="567812" y="1040286"/>
                  </a:lnTo>
                  <a:lnTo>
                    <a:pt x="613988" y="1034020"/>
                  </a:lnTo>
                  <a:lnTo>
                    <a:pt x="658789" y="1023801"/>
                  </a:lnTo>
                  <a:lnTo>
                    <a:pt x="702033" y="1009814"/>
                  </a:lnTo>
                  <a:lnTo>
                    <a:pt x="743534" y="992241"/>
                  </a:lnTo>
                  <a:lnTo>
                    <a:pt x="783110" y="971267"/>
                  </a:lnTo>
                  <a:lnTo>
                    <a:pt x="820576" y="947076"/>
                  </a:lnTo>
                  <a:lnTo>
                    <a:pt x="855748" y="919852"/>
                  </a:lnTo>
                  <a:lnTo>
                    <a:pt x="888444" y="889777"/>
                  </a:lnTo>
                  <a:lnTo>
                    <a:pt x="918478" y="857037"/>
                  </a:lnTo>
                  <a:lnTo>
                    <a:pt x="945667" y="821815"/>
                  </a:lnTo>
                  <a:lnTo>
                    <a:pt x="969828" y="784295"/>
                  </a:lnTo>
                  <a:lnTo>
                    <a:pt x="990776" y="744661"/>
                  </a:lnTo>
                  <a:lnTo>
                    <a:pt x="1008327" y="703096"/>
                  </a:lnTo>
                  <a:lnTo>
                    <a:pt x="1022298" y="659784"/>
                  </a:lnTo>
                  <a:lnTo>
                    <a:pt x="1032505" y="614909"/>
                  </a:lnTo>
                  <a:lnTo>
                    <a:pt x="1038764" y="568656"/>
                  </a:lnTo>
                  <a:lnTo>
                    <a:pt x="1040892" y="521207"/>
                  </a:lnTo>
                  <a:lnTo>
                    <a:pt x="1038764" y="473759"/>
                  </a:lnTo>
                  <a:lnTo>
                    <a:pt x="1032505" y="427506"/>
                  </a:lnTo>
                  <a:lnTo>
                    <a:pt x="1022298" y="382631"/>
                  </a:lnTo>
                  <a:lnTo>
                    <a:pt x="1008327" y="339319"/>
                  </a:lnTo>
                  <a:lnTo>
                    <a:pt x="990776" y="297754"/>
                  </a:lnTo>
                  <a:lnTo>
                    <a:pt x="969828" y="258120"/>
                  </a:lnTo>
                  <a:lnTo>
                    <a:pt x="945667" y="220600"/>
                  </a:lnTo>
                  <a:lnTo>
                    <a:pt x="918478" y="185378"/>
                  </a:lnTo>
                  <a:lnTo>
                    <a:pt x="888444" y="152638"/>
                  </a:lnTo>
                  <a:lnTo>
                    <a:pt x="855748" y="122563"/>
                  </a:lnTo>
                  <a:lnTo>
                    <a:pt x="820576" y="95339"/>
                  </a:lnTo>
                  <a:lnTo>
                    <a:pt x="783110" y="71148"/>
                  </a:lnTo>
                  <a:lnTo>
                    <a:pt x="743534" y="50174"/>
                  </a:lnTo>
                  <a:lnTo>
                    <a:pt x="702033" y="32601"/>
                  </a:lnTo>
                  <a:lnTo>
                    <a:pt x="658789" y="18614"/>
                  </a:lnTo>
                  <a:lnTo>
                    <a:pt x="613988" y="8395"/>
                  </a:lnTo>
                  <a:lnTo>
                    <a:pt x="567812" y="2129"/>
                  </a:lnTo>
                  <a:lnTo>
                    <a:pt x="520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00705" y="3533394"/>
              <a:ext cx="1041400" cy="1042669"/>
            </a:xfrm>
            <a:custGeom>
              <a:avLst/>
              <a:gdLst/>
              <a:ahLst/>
              <a:cxnLst/>
              <a:rect l="l" t="t" r="r" b="b"/>
              <a:pathLst>
                <a:path w="1041400" h="1042670">
                  <a:moveTo>
                    <a:pt x="0" y="521207"/>
                  </a:moveTo>
                  <a:lnTo>
                    <a:pt x="2127" y="473759"/>
                  </a:lnTo>
                  <a:lnTo>
                    <a:pt x="8386" y="427506"/>
                  </a:lnTo>
                  <a:lnTo>
                    <a:pt x="18593" y="382631"/>
                  </a:lnTo>
                  <a:lnTo>
                    <a:pt x="32564" y="339319"/>
                  </a:lnTo>
                  <a:lnTo>
                    <a:pt x="50115" y="297754"/>
                  </a:lnTo>
                  <a:lnTo>
                    <a:pt x="71063" y="258120"/>
                  </a:lnTo>
                  <a:lnTo>
                    <a:pt x="95224" y="220600"/>
                  </a:lnTo>
                  <a:lnTo>
                    <a:pt x="122413" y="185378"/>
                  </a:lnTo>
                  <a:lnTo>
                    <a:pt x="152447" y="152638"/>
                  </a:lnTo>
                  <a:lnTo>
                    <a:pt x="185143" y="122563"/>
                  </a:lnTo>
                  <a:lnTo>
                    <a:pt x="220315" y="95339"/>
                  </a:lnTo>
                  <a:lnTo>
                    <a:pt x="257781" y="71148"/>
                  </a:lnTo>
                  <a:lnTo>
                    <a:pt x="297357" y="50174"/>
                  </a:lnTo>
                  <a:lnTo>
                    <a:pt x="338858" y="32601"/>
                  </a:lnTo>
                  <a:lnTo>
                    <a:pt x="382102" y="18614"/>
                  </a:lnTo>
                  <a:lnTo>
                    <a:pt x="426903" y="8395"/>
                  </a:lnTo>
                  <a:lnTo>
                    <a:pt x="473079" y="2129"/>
                  </a:lnTo>
                  <a:lnTo>
                    <a:pt x="520445" y="0"/>
                  </a:lnTo>
                  <a:lnTo>
                    <a:pt x="567812" y="2129"/>
                  </a:lnTo>
                  <a:lnTo>
                    <a:pt x="613988" y="8395"/>
                  </a:lnTo>
                  <a:lnTo>
                    <a:pt x="658789" y="18614"/>
                  </a:lnTo>
                  <a:lnTo>
                    <a:pt x="702033" y="32601"/>
                  </a:lnTo>
                  <a:lnTo>
                    <a:pt x="743534" y="50174"/>
                  </a:lnTo>
                  <a:lnTo>
                    <a:pt x="783110" y="71148"/>
                  </a:lnTo>
                  <a:lnTo>
                    <a:pt x="820576" y="95339"/>
                  </a:lnTo>
                  <a:lnTo>
                    <a:pt x="855748" y="122563"/>
                  </a:lnTo>
                  <a:lnTo>
                    <a:pt x="888444" y="152638"/>
                  </a:lnTo>
                  <a:lnTo>
                    <a:pt x="918478" y="185378"/>
                  </a:lnTo>
                  <a:lnTo>
                    <a:pt x="945667" y="220600"/>
                  </a:lnTo>
                  <a:lnTo>
                    <a:pt x="969828" y="258120"/>
                  </a:lnTo>
                  <a:lnTo>
                    <a:pt x="990776" y="297754"/>
                  </a:lnTo>
                  <a:lnTo>
                    <a:pt x="1008327" y="339319"/>
                  </a:lnTo>
                  <a:lnTo>
                    <a:pt x="1022298" y="382631"/>
                  </a:lnTo>
                  <a:lnTo>
                    <a:pt x="1032505" y="427506"/>
                  </a:lnTo>
                  <a:lnTo>
                    <a:pt x="1038764" y="473759"/>
                  </a:lnTo>
                  <a:lnTo>
                    <a:pt x="1040892" y="521207"/>
                  </a:lnTo>
                  <a:lnTo>
                    <a:pt x="1038764" y="568656"/>
                  </a:lnTo>
                  <a:lnTo>
                    <a:pt x="1032505" y="614909"/>
                  </a:lnTo>
                  <a:lnTo>
                    <a:pt x="1022298" y="659784"/>
                  </a:lnTo>
                  <a:lnTo>
                    <a:pt x="1008327" y="703096"/>
                  </a:lnTo>
                  <a:lnTo>
                    <a:pt x="990776" y="744661"/>
                  </a:lnTo>
                  <a:lnTo>
                    <a:pt x="969828" y="784295"/>
                  </a:lnTo>
                  <a:lnTo>
                    <a:pt x="945667" y="821815"/>
                  </a:lnTo>
                  <a:lnTo>
                    <a:pt x="918478" y="857037"/>
                  </a:lnTo>
                  <a:lnTo>
                    <a:pt x="888444" y="889777"/>
                  </a:lnTo>
                  <a:lnTo>
                    <a:pt x="855748" y="919852"/>
                  </a:lnTo>
                  <a:lnTo>
                    <a:pt x="820576" y="947076"/>
                  </a:lnTo>
                  <a:lnTo>
                    <a:pt x="783110" y="971267"/>
                  </a:lnTo>
                  <a:lnTo>
                    <a:pt x="743534" y="992241"/>
                  </a:lnTo>
                  <a:lnTo>
                    <a:pt x="702033" y="1009814"/>
                  </a:lnTo>
                  <a:lnTo>
                    <a:pt x="658789" y="1023801"/>
                  </a:lnTo>
                  <a:lnTo>
                    <a:pt x="613988" y="1034020"/>
                  </a:lnTo>
                  <a:lnTo>
                    <a:pt x="567812" y="1040286"/>
                  </a:lnTo>
                  <a:lnTo>
                    <a:pt x="520445" y="1042415"/>
                  </a:lnTo>
                  <a:lnTo>
                    <a:pt x="473079" y="1040286"/>
                  </a:lnTo>
                  <a:lnTo>
                    <a:pt x="426903" y="1034020"/>
                  </a:lnTo>
                  <a:lnTo>
                    <a:pt x="382102" y="1023801"/>
                  </a:lnTo>
                  <a:lnTo>
                    <a:pt x="338858" y="1009814"/>
                  </a:lnTo>
                  <a:lnTo>
                    <a:pt x="297357" y="992241"/>
                  </a:lnTo>
                  <a:lnTo>
                    <a:pt x="257781" y="971267"/>
                  </a:lnTo>
                  <a:lnTo>
                    <a:pt x="220315" y="947076"/>
                  </a:lnTo>
                  <a:lnTo>
                    <a:pt x="185143" y="919852"/>
                  </a:lnTo>
                  <a:lnTo>
                    <a:pt x="152447" y="889777"/>
                  </a:lnTo>
                  <a:lnTo>
                    <a:pt x="122413" y="857037"/>
                  </a:lnTo>
                  <a:lnTo>
                    <a:pt x="95224" y="821815"/>
                  </a:lnTo>
                  <a:lnTo>
                    <a:pt x="71063" y="784295"/>
                  </a:lnTo>
                  <a:lnTo>
                    <a:pt x="50115" y="744661"/>
                  </a:lnTo>
                  <a:lnTo>
                    <a:pt x="32564" y="703096"/>
                  </a:lnTo>
                  <a:lnTo>
                    <a:pt x="18593" y="659784"/>
                  </a:lnTo>
                  <a:lnTo>
                    <a:pt x="8386" y="614909"/>
                  </a:lnTo>
                  <a:lnTo>
                    <a:pt x="2127" y="568656"/>
                  </a:lnTo>
                  <a:lnTo>
                    <a:pt x="0" y="521207"/>
                  </a:lnTo>
                  <a:close/>
                </a:path>
              </a:pathLst>
            </a:custGeom>
            <a:ln w="25907">
              <a:solidFill>
                <a:srgbClr val="3EE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43377" y="4888230"/>
              <a:ext cx="8688705" cy="833755"/>
            </a:xfrm>
            <a:custGeom>
              <a:avLst/>
              <a:gdLst/>
              <a:ahLst/>
              <a:cxnLst/>
              <a:rect l="l" t="t" r="r" b="b"/>
              <a:pathLst>
                <a:path w="8688705" h="833754">
                  <a:moveTo>
                    <a:pt x="8688324" y="0"/>
                  </a:moveTo>
                  <a:lnTo>
                    <a:pt x="0" y="0"/>
                  </a:lnTo>
                  <a:lnTo>
                    <a:pt x="0" y="833628"/>
                  </a:lnTo>
                  <a:lnTo>
                    <a:pt x="8688324" y="833628"/>
                  </a:lnTo>
                  <a:lnTo>
                    <a:pt x="868832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43377" y="4888230"/>
              <a:ext cx="8688705" cy="833755"/>
            </a:xfrm>
            <a:custGeom>
              <a:avLst/>
              <a:gdLst/>
              <a:ahLst/>
              <a:cxnLst/>
              <a:rect l="l" t="t" r="r" b="b"/>
              <a:pathLst>
                <a:path w="8688705" h="833754">
                  <a:moveTo>
                    <a:pt x="0" y="833628"/>
                  </a:moveTo>
                  <a:lnTo>
                    <a:pt x="8688324" y="833628"/>
                  </a:lnTo>
                  <a:lnTo>
                    <a:pt x="8688324" y="0"/>
                  </a:lnTo>
                  <a:lnTo>
                    <a:pt x="0" y="0"/>
                  </a:lnTo>
                  <a:lnTo>
                    <a:pt x="0" y="833628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22169" y="4784598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69" h="1042670">
                  <a:moveTo>
                    <a:pt x="521207" y="0"/>
                  </a:moveTo>
                  <a:lnTo>
                    <a:pt x="473759" y="2129"/>
                  </a:lnTo>
                  <a:lnTo>
                    <a:pt x="427506" y="8395"/>
                  </a:lnTo>
                  <a:lnTo>
                    <a:pt x="382631" y="18614"/>
                  </a:lnTo>
                  <a:lnTo>
                    <a:pt x="339319" y="32601"/>
                  </a:lnTo>
                  <a:lnTo>
                    <a:pt x="297754" y="50174"/>
                  </a:lnTo>
                  <a:lnTo>
                    <a:pt x="258120" y="71148"/>
                  </a:lnTo>
                  <a:lnTo>
                    <a:pt x="220600" y="95339"/>
                  </a:lnTo>
                  <a:lnTo>
                    <a:pt x="185378" y="122563"/>
                  </a:lnTo>
                  <a:lnTo>
                    <a:pt x="152638" y="152638"/>
                  </a:lnTo>
                  <a:lnTo>
                    <a:pt x="122563" y="185378"/>
                  </a:lnTo>
                  <a:lnTo>
                    <a:pt x="95339" y="220600"/>
                  </a:lnTo>
                  <a:lnTo>
                    <a:pt x="71148" y="258120"/>
                  </a:lnTo>
                  <a:lnTo>
                    <a:pt x="50174" y="297754"/>
                  </a:lnTo>
                  <a:lnTo>
                    <a:pt x="32601" y="339319"/>
                  </a:lnTo>
                  <a:lnTo>
                    <a:pt x="18614" y="382631"/>
                  </a:lnTo>
                  <a:lnTo>
                    <a:pt x="8395" y="427506"/>
                  </a:lnTo>
                  <a:lnTo>
                    <a:pt x="2129" y="473759"/>
                  </a:lnTo>
                  <a:lnTo>
                    <a:pt x="0" y="521207"/>
                  </a:lnTo>
                  <a:lnTo>
                    <a:pt x="2129" y="568648"/>
                  </a:lnTo>
                  <a:lnTo>
                    <a:pt x="8395" y="614896"/>
                  </a:lnTo>
                  <a:lnTo>
                    <a:pt x="18614" y="659766"/>
                  </a:lnTo>
                  <a:lnTo>
                    <a:pt x="32601" y="703075"/>
                  </a:lnTo>
                  <a:lnTo>
                    <a:pt x="50174" y="744638"/>
                  </a:lnTo>
                  <a:lnTo>
                    <a:pt x="71148" y="784272"/>
                  </a:lnTo>
                  <a:lnTo>
                    <a:pt x="95339" y="821793"/>
                  </a:lnTo>
                  <a:lnTo>
                    <a:pt x="122563" y="857016"/>
                  </a:lnTo>
                  <a:lnTo>
                    <a:pt x="152638" y="889758"/>
                  </a:lnTo>
                  <a:lnTo>
                    <a:pt x="185378" y="919835"/>
                  </a:lnTo>
                  <a:lnTo>
                    <a:pt x="220600" y="947062"/>
                  </a:lnTo>
                  <a:lnTo>
                    <a:pt x="258120" y="971256"/>
                  </a:lnTo>
                  <a:lnTo>
                    <a:pt x="297754" y="992233"/>
                  </a:lnTo>
                  <a:lnTo>
                    <a:pt x="339319" y="1009808"/>
                  </a:lnTo>
                  <a:lnTo>
                    <a:pt x="382631" y="1023798"/>
                  </a:lnTo>
                  <a:lnTo>
                    <a:pt x="427506" y="1034018"/>
                  </a:lnTo>
                  <a:lnTo>
                    <a:pt x="473759" y="1040286"/>
                  </a:lnTo>
                  <a:lnTo>
                    <a:pt x="521207" y="1042415"/>
                  </a:lnTo>
                  <a:lnTo>
                    <a:pt x="568656" y="1040286"/>
                  </a:lnTo>
                  <a:lnTo>
                    <a:pt x="614909" y="1034018"/>
                  </a:lnTo>
                  <a:lnTo>
                    <a:pt x="659784" y="1023798"/>
                  </a:lnTo>
                  <a:lnTo>
                    <a:pt x="703096" y="1009808"/>
                  </a:lnTo>
                  <a:lnTo>
                    <a:pt x="744661" y="992233"/>
                  </a:lnTo>
                  <a:lnTo>
                    <a:pt x="784295" y="971256"/>
                  </a:lnTo>
                  <a:lnTo>
                    <a:pt x="821815" y="947062"/>
                  </a:lnTo>
                  <a:lnTo>
                    <a:pt x="857037" y="919835"/>
                  </a:lnTo>
                  <a:lnTo>
                    <a:pt x="889777" y="889758"/>
                  </a:lnTo>
                  <a:lnTo>
                    <a:pt x="919852" y="857016"/>
                  </a:lnTo>
                  <a:lnTo>
                    <a:pt x="947076" y="821793"/>
                  </a:lnTo>
                  <a:lnTo>
                    <a:pt x="971267" y="784272"/>
                  </a:lnTo>
                  <a:lnTo>
                    <a:pt x="992241" y="744638"/>
                  </a:lnTo>
                  <a:lnTo>
                    <a:pt x="1009814" y="703075"/>
                  </a:lnTo>
                  <a:lnTo>
                    <a:pt x="1023801" y="659766"/>
                  </a:lnTo>
                  <a:lnTo>
                    <a:pt x="1034020" y="614896"/>
                  </a:lnTo>
                  <a:lnTo>
                    <a:pt x="1040286" y="568648"/>
                  </a:lnTo>
                  <a:lnTo>
                    <a:pt x="1042416" y="521207"/>
                  </a:lnTo>
                  <a:lnTo>
                    <a:pt x="1040286" y="473759"/>
                  </a:lnTo>
                  <a:lnTo>
                    <a:pt x="1034020" y="427506"/>
                  </a:lnTo>
                  <a:lnTo>
                    <a:pt x="1023801" y="382631"/>
                  </a:lnTo>
                  <a:lnTo>
                    <a:pt x="1009814" y="339319"/>
                  </a:lnTo>
                  <a:lnTo>
                    <a:pt x="992241" y="297754"/>
                  </a:lnTo>
                  <a:lnTo>
                    <a:pt x="971267" y="258120"/>
                  </a:lnTo>
                  <a:lnTo>
                    <a:pt x="947076" y="220600"/>
                  </a:lnTo>
                  <a:lnTo>
                    <a:pt x="919852" y="185378"/>
                  </a:lnTo>
                  <a:lnTo>
                    <a:pt x="889777" y="152638"/>
                  </a:lnTo>
                  <a:lnTo>
                    <a:pt x="857037" y="122563"/>
                  </a:lnTo>
                  <a:lnTo>
                    <a:pt x="821815" y="95339"/>
                  </a:lnTo>
                  <a:lnTo>
                    <a:pt x="784295" y="71148"/>
                  </a:lnTo>
                  <a:lnTo>
                    <a:pt x="744661" y="50174"/>
                  </a:lnTo>
                  <a:lnTo>
                    <a:pt x="703096" y="32601"/>
                  </a:lnTo>
                  <a:lnTo>
                    <a:pt x="659784" y="18614"/>
                  </a:lnTo>
                  <a:lnTo>
                    <a:pt x="614909" y="8395"/>
                  </a:lnTo>
                  <a:lnTo>
                    <a:pt x="568656" y="2129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22169" y="4784598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69" h="1042670">
                  <a:moveTo>
                    <a:pt x="0" y="521207"/>
                  </a:moveTo>
                  <a:lnTo>
                    <a:pt x="2129" y="473759"/>
                  </a:lnTo>
                  <a:lnTo>
                    <a:pt x="8395" y="427506"/>
                  </a:lnTo>
                  <a:lnTo>
                    <a:pt x="18614" y="382631"/>
                  </a:lnTo>
                  <a:lnTo>
                    <a:pt x="32601" y="339319"/>
                  </a:lnTo>
                  <a:lnTo>
                    <a:pt x="50174" y="297754"/>
                  </a:lnTo>
                  <a:lnTo>
                    <a:pt x="71148" y="258120"/>
                  </a:lnTo>
                  <a:lnTo>
                    <a:pt x="95339" y="220600"/>
                  </a:lnTo>
                  <a:lnTo>
                    <a:pt x="122563" y="185378"/>
                  </a:lnTo>
                  <a:lnTo>
                    <a:pt x="152638" y="152638"/>
                  </a:lnTo>
                  <a:lnTo>
                    <a:pt x="185378" y="122563"/>
                  </a:lnTo>
                  <a:lnTo>
                    <a:pt x="220600" y="95339"/>
                  </a:lnTo>
                  <a:lnTo>
                    <a:pt x="258120" y="71148"/>
                  </a:lnTo>
                  <a:lnTo>
                    <a:pt x="297754" y="50174"/>
                  </a:lnTo>
                  <a:lnTo>
                    <a:pt x="339319" y="32601"/>
                  </a:lnTo>
                  <a:lnTo>
                    <a:pt x="382631" y="18614"/>
                  </a:lnTo>
                  <a:lnTo>
                    <a:pt x="427506" y="8395"/>
                  </a:lnTo>
                  <a:lnTo>
                    <a:pt x="473759" y="2129"/>
                  </a:lnTo>
                  <a:lnTo>
                    <a:pt x="521207" y="0"/>
                  </a:lnTo>
                  <a:lnTo>
                    <a:pt x="568656" y="2129"/>
                  </a:lnTo>
                  <a:lnTo>
                    <a:pt x="614909" y="8395"/>
                  </a:lnTo>
                  <a:lnTo>
                    <a:pt x="659784" y="18614"/>
                  </a:lnTo>
                  <a:lnTo>
                    <a:pt x="703096" y="32601"/>
                  </a:lnTo>
                  <a:lnTo>
                    <a:pt x="744661" y="50174"/>
                  </a:lnTo>
                  <a:lnTo>
                    <a:pt x="784295" y="71148"/>
                  </a:lnTo>
                  <a:lnTo>
                    <a:pt x="821815" y="95339"/>
                  </a:lnTo>
                  <a:lnTo>
                    <a:pt x="857037" y="122563"/>
                  </a:lnTo>
                  <a:lnTo>
                    <a:pt x="889777" y="152638"/>
                  </a:lnTo>
                  <a:lnTo>
                    <a:pt x="919852" y="185378"/>
                  </a:lnTo>
                  <a:lnTo>
                    <a:pt x="947076" y="220600"/>
                  </a:lnTo>
                  <a:lnTo>
                    <a:pt x="971267" y="258120"/>
                  </a:lnTo>
                  <a:lnTo>
                    <a:pt x="992241" y="297754"/>
                  </a:lnTo>
                  <a:lnTo>
                    <a:pt x="1009814" y="339319"/>
                  </a:lnTo>
                  <a:lnTo>
                    <a:pt x="1023801" y="382631"/>
                  </a:lnTo>
                  <a:lnTo>
                    <a:pt x="1034020" y="427506"/>
                  </a:lnTo>
                  <a:lnTo>
                    <a:pt x="1040286" y="473759"/>
                  </a:lnTo>
                  <a:lnTo>
                    <a:pt x="1042416" y="521207"/>
                  </a:lnTo>
                  <a:lnTo>
                    <a:pt x="1040286" y="568648"/>
                  </a:lnTo>
                  <a:lnTo>
                    <a:pt x="1034020" y="614896"/>
                  </a:lnTo>
                  <a:lnTo>
                    <a:pt x="1023801" y="659766"/>
                  </a:lnTo>
                  <a:lnTo>
                    <a:pt x="1009814" y="703075"/>
                  </a:lnTo>
                  <a:lnTo>
                    <a:pt x="992241" y="744638"/>
                  </a:lnTo>
                  <a:lnTo>
                    <a:pt x="971267" y="784272"/>
                  </a:lnTo>
                  <a:lnTo>
                    <a:pt x="947076" y="821793"/>
                  </a:lnTo>
                  <a:lnTo>
                    <a:pt x="919852" y="857016"/>
                  </a:lnTo>
                  <a:lnTo>
                    <a:pt x="889777" y="889758"/>
                  </a:lnTo>
                  <a:lnTo>
                    <a:pt x="857037" y="919835"/>
                  </a:lnTo>
                  <a:lnTo>
                    <a:pt x="821815" y="947062"/>
                  </a:lnTo>
                  <a:lnTo>
                    <a:pt x="784295" y="971256"/>
                  </a:lnTo>
                  <a:lnTo>
                    <a:pt x="744661" y="992233"/>
                  </a:lnTo>
                  <a:lnTo>
                    <a:pt x="703096" y="1009808"/>
                  </a:lnTo>
                  <a:lnTo>
                    <a:pt x="659784" y="1023798"/>
                  </a:lnTo>
                  <a:lnTo>
                    <a:pt x="614909" y="1034018"/>
                  </a:lnTo>
                  <a:lnTo>
                    <a:pt x="568656" y="1040286"/>
                  </a:lnTo>
                  <a:lnTo>
                    <a:pt x="521207" y="1042415"/>
                  </a:lnTo>
                  <a:lnTo>
                    <a:pt x="473759" y="1040286"/>
                  </a:lnTo>
                  <a:lnTo>
                    <a:pt x="427506" y="1034018"/>
                  </a:lnTo>
                  <a:lnTo>
                    <a:pt x="382631" y="1023798"/>
                  </a:lnTo>
                  <a:lnTo>
                    <a:pt x="339319" y="1009808"/>
                  </a:lnTo>
                  <a:lnTo>
                    <a:pt x="297754" y="992233"/>
                  </a:lnTo>
                  <a:lnTo>
                    <a:pt x="258120" y="971256"/>
                  </a:lnTo>
                  <a:lnTo>
                    <a:pt x="220600" y="947062"/>
                  </a:lnTo>
                  <a:lnTo>
                    <a:pt x="185378" y="919835"/>
                  </a:lnTo>
                  <a:lnTo>
                    <a:pt x="152638" y="889758"/>
                  </a:lnTo>
                  <a:lnTo>
                    <a:pt x="122563" y="857016"/>
                  </a:lnTo>
                  <a:lnTo>
                    <a:pt x="95339" y="821793"/>
                  </a:lnTo>
                  <a:lnTo>
                    <a:pt x="71148" y="784272"/>
                  </a:lnTo>
                  <a:lnTo>
                    <a:pt x="50174" y="744638"/>
                  </a:lnTo>
                  <a:lnTo>
                    <a:pt x="32601" y="703075"/>
                  </a:lnTo>
                  <a:lnTo>
                    <a:pt x="18614" y="659766"/>
                  </a:lnTo>
                  <a:lnTo>
                    <a:pt x="8395" y="614896"/>
                  </a:lnTo>
                  <a:lnTo>
                    <a:pt x="2129" y="568648"/>
                  </a:lnTo>
                  <a:lnTo>
                    <a:pt x="0" y="521207"/>
                  </a:lnTo>
                  <a:close/>
                </a:path>
              </a:pathLst>
            </a:custGeom>
            <a:ln w="25908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134358" y="309498"/>
            <a:ext cx="4507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CẤU</a:t>
            </a:r>
            <a:r>
              <a:rPr sz="3600" spc="-40" dirty="0"/>
              <a:t> </a:t>
            </a:r>
            <a:r>
              <a:rPr sz="3600" dirty="0"/>
              <a:t>TRÚC</a:t>
            </a:r>
            <a:r>
              <a:rPr sz="3600" spc="-30" dirty="0"/>
              <a:t> </a:t>
            </a:r>
            <a:r>
              <a:rPr sz="3600" dirty="0"/>
              <a:t>BÀI</a:t>
            </a:r>
            <a:r>
              <a:rPr sz="3600" spc="-30" dirty="0"/>
              <a:t> </a:t>
            </a:r>
            <a:r>
              <a:rPr sz="3600" spc="-5" dirty="0"/>
              <a:t>HỌC</a:t>
            </a:r>
            <a:endParaRPr sz="3600"/>
          </a:p>
        </p:txBody>
      </p:sp>
      <p:sp>
        <p:nvSpPr>
          <p:cNvPr id="27" name="object 27"/>
          <p:cNvSpPr txBox="1"/>
          <p:nvPr/>
        </p:nvSpPr>
        <p:spPr>
          <a:xfrm>
            <a:off x="1097076" y="1838020"/>
            <a:ext cx="1214755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0" marR="38100" indent="-635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AF50"/>
                </a:solidFill>
                <a:latin typeface="Times New Roman"/>
                <a:cs typeface="Times New Roman"/>
              </a:rPr>
              <a:t>Nuôi </a:t>
            </a:r>
            <a:r>
              <a:rPr sz="32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dưỡ</a:t>
            </a:r>
            <a:r>
              <a:rPr sz="32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00AF50"/>
                </a:solidFill>
                <a:latin typeface="Times New Roman"/>
                <a:cs typeface="Times New Roman"/>
              </a:rPr>
              <a:t>g  </a:t>
            </a:r>
            <a:r>
              <a:rPr sz="32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và</a:t>
            </a:r>
            <a:endParaRPr sz="3200" dirty="0">
              <a:latin typeface="Times New Roman"/>
              <a:cs typeface="Times New Roman"/>
            </a:endParaRPr>
          </a:p>
          <a:p>
            <a:pPr marL="12700" marR="5080" indent="-2540" algn="ctr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00AF50"/>
                </a:solidFill>
                <a:latin typeface="Times New Roman"/>
                <a:cs typeface="Times New Roman"/>
              </a:rPr>
              <a:t>chăm </a:t>
            </a:r>
            <a:r>
              <a:rPr sz="32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AF50"/>
                </a:solidFill>
                <a:latin typeface="Times New Roman"/>
                <a:cs typeface="Times New Roman"/>
              </a:rPr>
              <a:t>sóc</a:t>
            </a:r>
            <a:r>
              <a:rPr sz="32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vật </a:t>
            </a:r>
            <a:r>
              <a:rPr sz="3200" b="1" spc="-7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nuôi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2011" y="1225296"/>
            <a:ext cx="605789" cy="78714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590926" y="1316177"/>
            <a:ext cx="163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I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752344" y="2540507"/>
            <a:ext cx="744855" cy="787400"/>
            <a:chOff x="2752344" y="2540507"/>
            <a:chExt cx="744855" cy="78740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2344" y="2540507"/>
              <a:ext cx="605790" cy="78714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1028" y="2540507"/>
              <a:ext cx="605789" cy="78714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2960370" y="2632329"/>
            <a:ext cx="302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II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2239" y="3727703"/>
            <a:ext cx="883158" cy="787145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2890266" y="3819271"/>
            <a:ext cx="4419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III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53995" y="4960620"/>
            <a:ext cx="861821" cy="78714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2462910" y="5053025"/>
            <a:ext cx="7408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137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IV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Nuôi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dưỡng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và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chăm sóc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vật nuôi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cái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sản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15588"/>
            <a:ext cx="81387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I.</a:t>
            </a:r>
            <a:r>
              <a:rPr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Vai</a:t>
            </a:r>
            <a:r>
              <a:rPr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trò</a:t>
            </a:r>
            <a:r>
              <a:rPr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của</a:t>
            </a:r>
            <a:r>
              <a:rPr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nuôi dưỡng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và</a:t>
            </a:r>
            <a:r>
              <a:rPr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chăm</a:t>
            </a:r>
            <a:r>
              <a:rPr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sóc</a:t>
            </a:r>
            <a:r>
              <a:rPr u="sng" spc="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vật</a:t>
            </a:r>
            <a:r>
              <a:rPr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nuôi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200" y="4914192"/>
            <a:ext cx="10813415" cy="177990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471170" algn="ctr">
              <a:lnSpc>
                <a:spcPct val="100000"/>
              </a:lnSpc>
              <a:spcBef>
                <a:spcPts val="735"/>
              </a:spcBef>
            </a:pPr>
            <a:r>
              <a:rPr sz="1800" b="1" i="1" spc="-5" dirty="0">
                <a:latin typeface="Arial"/>
                <a:cs typeface="Arial"/>
              </a:rPr>
              <a:t>Hình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10.1.</a:t>
            </a:r>
            <a:r>
              <a:rPr sz="1800" b="1" i="1" dirty="0">
                <a:latin typeface="Arial"/>
                <a:cs typeface="Arial"/>
              </a:rPr>
              <a:t> Nuôi </a:t>
            </a:r>
            <a:r>
              <a:rPr sz="1800" b="1" i="1" spc="-5" dirty="0">
                <a:latin typeface="Arial"/>
                <a:cs typeface="Arial"/>
              </a:rPr>
              <a:t>dưỡng và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chăm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sóc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vật</a:t>
            </a:r>
            <a:r>
              <a:rPr sz="1800" b="1" i="1" dirty="0">
                <a:latin typeface="Arial"/>
                <a:cs typeface="Arial"/>
              </a:rPr>
              <a:t> nuôi</a:t>
            </a:r>
            <a:endParaRPr sz="1800" dirty="0">
              <a:latin typeface="Arial"/>
              <a:cs typeface="Arial"/>
            </a:endParaRPr>
          </a:p>
          <a:p>
            <a:pPr marL="204470" indent="-192405">
              <a:lnSpc>
                <a:spcPct val="100000"/>
              </a:lnSpc>
              <a:spcBef>
                <a:spcPts val="930"/>
              </a:spcBef>
              <a:buChar char="-"/>
              <a:tabLst>
                <a:tab pos="205104" algn="l"/>
              </a:tabLst>
            </a:pPr>
            <a:r>
              <a:rPr sz="2600" dirty="0">
                <a:latin typeface="Times New Roman"/>
                <a:cs typeface="Times New Roman"/>
              </a:rPr>
              <a:t>Cho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biết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nuôi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dưỡng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và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chăm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sóc</a:t>
            </a:r>
            <a:r>
              <a:rPr sz="2600" dirty="0">
                <a:latin typeface="Times New Roman"/>
                <a:cs typeface="Times New Roman"/>
              </a:rPr>
              <a:t> vật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nuôi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bao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gồm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những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công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việc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gì?</a:t>
            </a:r>
          </a:p>
          <a:p>
            <a:pPr marL="12700" marR="5080">
              <a:lnSpc>
                <a:spcPct val="100499"/>
              </a:lnSpc>
              <a:spcBef>
                <a:spcPts val="695"/>
              </a:spcBef>
              <a:buChar char="-"/>
              <a:tabLst>
                <a:tab pos="205104" algn="l"/>
              </a:tabLst>
            </a:pPr>
            <a:r>
              <a:rPr sz="2600" dirty="0">
                <a:latin typeface="Times New Roman"/>
                <a:cs typeface="Times New Roman"/>
              </a:rPr>
              <a:t>Các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biện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pháp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nuôi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dưỡng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và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chăm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sóc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vật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nuôi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cần </a:t>
            </a:r>
            <a:r>
              <a:rPr sz="2600" dirty="0">
                <a:latin typeface="Times New Roman"/>
                <a:cs typeface="Times New Roman"/>
              </a:rPr>
              <a:t>quan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tâm </a:t>
            </a:r>
            <a:r>
              <a:rPr sz="2600" dirty="0">
                <a:latin typeface="Times New Roman"/>
                <a:cs typeface="Times New Roman"/>
              </a:rPr>
              <a:t>đến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những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yếu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tố </a:t>
            </a:r>
            <a:r>
              <a:rPr sz="2600" spc="-5" dirty="0">
                <a:latin typeface="Times New Roman"/>
                <a:cs typeface="Times New Roman"/>
              </a:rPr>
              <a:t>môi</a:t>
            </a:r>
            <a:r>
              <a:rPr sz="2600" dirty="0">
                <a:latin typeface="Times New Roman"/>
                <a:cs typeface="Times New Roman"/>
              </a:rPr>
              <a:t> trường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nào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và </a:t>
            </a:r>
            <a:r>
              <a:rPr sz="2600" spc="-5" dirty="0">
                <a:latin typeface="Times New Roman"/>
                <a:cs typeface="Times New Roman"/>
              </a:rPr>
              <a:t>mục</a:t>
            </a:r>
            <a:r>
              <a:rPr sz="2600" dirty="0">
                <a:latin typeface="Times New Roman"/>
                <a:cs typeface="Times New Roman"/>
              </a:rPr>
              <a:t> đích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là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782991"/>
            <a:ext cx="6140138" cy="3883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63537"/>
            <a:ext cx="81387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I.</a:t>
            </a:r>
            <a:r>
              <a:rPr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Vai</a:t>
            </a:r>
            <a:r>
              <a:rPr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trò</a:t>
            </a:r>
            <a:r>
              <a:rPr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của</a:t>
            </a:r>
            <a:r>
              <a:rPr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nuôi dưỡng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và</a:t>
            </a:r>
            <a:r>
              <a:rPr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chăm</a:t>
            </a:r>
            <a:r>
              <a:rPr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sóc</a:t>
            </a:r>
            <a:r>
              <a:rPr u="sng" spc="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vật</a:t>
            </a:r>
            <a:r>
              <a:rPr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nuôi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484502"/>
            <a:ext cx="11353800" cy="45377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buChar char="-"/>
              <a:tabLst>
                <a:tab pos="205104" algn="l"/>
              </a:tabLst>
            </a:pPr>
            <a:r>
              <a:rPr sz="2800" dirty="0">
                <a:latin typeface="Times New Roman"/>
                <a:cs typeface="Times New Roman"/>
              </a:rPr>
              <a:t>Nuôi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dưỡng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và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chăm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sóc</a:t>
            </a:r>
            <a:r>
              <a:rPr sz="2800" dirty="0">
                <a:latin typeface="Times New Roman"/>
                <a:cs typeface="Times New Roman"/>
              </a:rPr>
              <a:t> vật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nuôi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có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vai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trò quan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trọng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ảnh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hưởng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đến </a:t>
            </a:r>
            <a:r>
              <a:rPr sz="2800" spc="-6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hiệu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quả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chăn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 err="1" smtClean="0">
                <a:latin typeface="Times New Roman"/>
                <a:cs typeface="Times New Roman"/>
              </a:rPr>
              <a:t>nuôi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204470" indent="-192405">
              <a:lnSpc>
                <a:spcPct val="150000"/>
              </a:lnSpc>
              <a:buChar char="-"/>
              <a:tabLst>
                <a:tab pos="205104" algn="l"/>
              </a:tabLst>
            </a:pPr>
            <a:r>
              <a:rPr sz="2800" dirty="0">
                <a:latin typeface="Times New Roman"/>
                <a:cs typeface="Times New Roman"/>
              </a:rPr>
              <a:t>Gồm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các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công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việc:</a:t>
            </a:r>
            <a:endParaRPr sz="2800" dirty="0">
              <a:latin typeface="Times New Roman"/>
              <a:cs typeface="Times New Roman"/>
            </a:endParaRPr>
          </a:p>
          <a:p>
            <a:pPr marL="926465" lvl="1" indent="-457200">
              <a:lnSpc>
                <a:spcPct val="15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Cung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cấp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chất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dinh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dưỡng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cần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thiết...</a:t>
            </a:r>
          </a:p>
          <a:p>
            <a:pPr marL="926465" lvl="1" indent="-457200">
              <a:lnSpc>
                <a:spcPct val="15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Cần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tâm</a:t>
            </a:r>
            <a:r>
              <a:rPr sz="2800" dirty="0">
                <a:latin typeface="Times New Roman"/>
                <a:cs typeface="Times New Roman"/>
              </a:rPr>
              <a:t> đến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các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yếu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tố: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thức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ăn, nhiệt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độ,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độ </a:t>
            </a:r>
            <a:r>
              <a:rPr sz="2800" spc="-5" dirty="0">
                <a:latin typeface="Times New Roman"/>
                <a:cs typeface="Times New Roman"/>
              </a:rPr>
              <a:t>ẩm,</a:t>
            </a:r>
            <a:r>
              <a:rPr sz="2800" dirty="0">
                <a:latin typeface="Times New Roman"/>
                <a:cs typeface="Times New Roman"/>
              </a:rPr>
              <a:t> ánh</a:t>
            </a:r>
            <a:r>
              <a:rPr sz="2800" spc="-5" dirty="0">
                <a:latin typeface="Times New Roman"/>
                <a:cs typeface="Times New Roman"/>
              </a:rPr>
              <a:t> sáng,...</a:t>
            </a:r>
            <a:endParaRPr sz="2800" dirty="0">
              <a:latin typeface="Times New Roman"/>
              <a:cs typeface="Times New Roman"/>
            </a:endParaRPr>
          </a:p>
          <a:p>
            <a:pPr marL="926465" marR="13970" lvl="1" indent="-457200">
              <a:lnSpc>
                <a:spcPct val="15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Giúp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vật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nuôi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khỏe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mạnh </a:t>
            </a:r>
            <a:r>
              <a:rPr sz="2800" dirty="0">
                <a:latin typeface="Times New Roman"/>
                <a:cs typeface="Times New Roman"/>
              </a:rPr>
              <a:t>lớn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nhanh,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ít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bị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bệnh,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đạt hiệu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quả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về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năng </a:t>
            </a:r>
            <a:r>
              <a:rPr sz="2800" spc="-6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suất,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chất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lượng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trong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chăn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nuôi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2986" y="338328"/>
            <a:ext cx="1596281" cy="1077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761" y="172593"/>
            <a:ext cx="70789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II.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Nuôi</a:t>
            </a:r>
            <a:r>
              <a:rPr u="sng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dưỡng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và</a:t>
            </a:r>
            <a:r>
              <a:rPr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chăm</a:t>
            </a:r>
            <a:r>
              <a:rPr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sóc</a:t>
            </a:r>
            <a:r>
              <a:rPr u="sng" spc="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vật</a:t>
            </a:r>
            <a:r>
              <a:rPr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nuôi</a:t>
            </a:r>
            <a:r>
              <a:rPr u="sng" spc="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19911" y="682751"/>
            <a:ext cx="10521950" cy="1168400"/>
            <a:chOff x="819911" y="897636"/>
            <a:chExt cx="10521950" cy="1168400"/>
          </a:xfrm>
        </p:grpSpPr>
        <p:sp>
          <p:nvSpPr>
            <p:cNvPr id="4" name="object 4"/>
            <p:cNvSpPr/>
            <p:nvPr/>
          </p:nvSpPr>
          <p:spPr>
            <a:xfrm>
              <a:off x="934973" y="959358"/>
              <a:ext cx="10393680" cy="931544"/>
            </a:xfrm>
            <a:custGeom>
              <a:avLst/>
              <a:gdLst/>
              <a:ahLst/>
              <a:cxnLst/>
              <a:rect l="l" t="t" r="r" b="b"/>
              <a:pathLst>
                <a:path w="10393680" h="931544">
                  <a:moveTo>
                    <a:pt x="10393680" y="0"/>
                  </a:moveTo>
                  <a:lnTo>
                    <a:pt x="0" y="0"/>
                  </a:lnTo>
                  <a:lnTo>
                    <a:pt x="0" y="931163"/>
                  </a:lnTo>
                  <a:lnTo>
                    <a:pt x="10393680" y="931163"/>
                  </a:lnTo>
                  <a:lnTo>
                    <a:pt x="103936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4973" y="959358"/>
              <a:ext cx="10393680" cy="931544"/>
            </a:xfrm>
            <a:custGeom>
              <a:avLst/>
              <a:gdLst/>
              <a:ahLst/>
              <a:cxnLst/>
              <a:rect l="l" t="t" r="r" b="b"/>
              <a:pathLst>
                <a:path w="10393680" h="931544">
                  <a:moveTo>
                    <a:pt x="0" y="931163"/>
                  </a:moveTo>
                  <a:lnTo>
                    <a:pt x="10393680" y="931163"/>
                  </a:lnTo>
                  <a:lnTo>
                    <a:pt x="10393680" y="0"/>
                  </a:lnTo>
                  <a:lnTo>
                    <a:pt x="0" y="0"/>
                  </a:lnTo>
                  <a:lnTo>
                    <a:pt x="0" y="931163"/>
                  </a:lnTo>
                  <a:close/>
                </a:path>
              </a:pathLst>
            </a:custGeom>
            <a:ln w="25908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911" y="897636"/>
              <a:ext cx="768857" cy="733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911" y="1331976"/>
              <a:ext cx="768857" cy="73380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81200" y="1792511"/>
            <a:ext cx="9525000" cy="506548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15"/>
              </a:spcBef>
            </a:pPr>
            <a:r>
              <a:rPr sz="2800" spc="-5" dirty="0" smtClean="0">
                <a:latin typeface="Times New Roman"/>
                <a:cs typeface="Times New Roman"/>
              </a:rPr>
              <a:t>*</a:t>
            </a:r>
            <a:r>
              <a:rPr sz="2800" spc="-30" dirty="0" smtClean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Đặc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điểm:</a:t>
            </a:r>
            <a:endParaRPr sz="2800" dirty="0">
              <a:latin typeface="Times New Roman"/>
              <a:cs typeface="Times New Roman"/>
            </a:endParaRPr>
          </a:p>
          <a:p>
            <a:pPr marL="303530" indent="-207645">
              <a:lnSpc>
                <a:spcPct val="100000"/>
              </a:lnSpc>
              <a:spcBef>
                <a:spcPts val="605"/>
              </a:spcBef>
              <a:buChar char="-"/>
              <a:tabLst>
                <a:tab pos="304165" algn="l"/>
              </a:tabLst>
            </a:pPr>
            <a:r>
              <a:rPr sz="2800" spc="-5" dirty="0">
                <a:latin typeface="Times New Roman"/>
                <a:cs typeface="Times New Roman"/>
              </a:rPr>
              <a:t>Sự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điều tiết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thân nhiệt,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chức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năng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của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hệ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tiêu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hóa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chưa hoàn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chỉnh.</a:t>
            </a:r>
            <a:endParaRPr sz="2800" dirty="0">
              <a:latin typeface="Times New Roman"/>
              <a:cs typeface="Times New Roman"/>
            </a:endParaRPr>
          </a:p>
          <a:p>
            <a:pPr marL="303530" indent="-207645">
              <a:lnSpc>
                <a:spcPct val="100000"/>
              </a:lnSpc>
              <a:spcBef>
                <a:spcPts val="600"/>
              </a:spcBef>
              <a:buChar char="-"/>
              <a:tabLst>
                <a:tab pos="304165" algn="l"/>
              </a:tabLst>
            </a:pPr>
            <a:r>
              <a:rPr sz="2800" spc="-5" dirty="0">
                <a:latin typeface="Times New Roman"/>
                <a:cs typeface="Times New Roman"/>
              </a:rPr>
              <a:t>Chức năng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miễn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dịch,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tiêu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hóa chưa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tốt.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800" spc="-5" dirty="0">
                <a:latin typeface="Times New Roman"/>
                <a:cs typeface="Times New Roman"/>
              </a:rPr>
              <a:t>*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Cần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lưu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ý:</a:t>
            </a:r>
            <a:endParaRPr sz="2800" dirty="0">
              <a:latin typeface="Times New Roman"/>
              <a:cs typeface="Times New Roman"/>
            </a:endParaRPr>
          </a:p>
          <a:p>
            <a:pPr marL="219710" indent="-207645">
              <a:lnSpc>
                <a:spcPct val="100000"/>
              </a:lnSpc>
              <a:spcBef>
                <a:spcPts val="600"/>
              </a:spcBef>
              <a:buChar char="-"/>
              <a:tabLst>
                <a:tab pos="220345" algn="l"/>
              </a:tabLst>
            </a:pPr>
            <a:r>
              <a:rPr sz="2800" spc="-5" dirty="0">
                <a:latin typeface="Times New Roman"/>
                <a:cs typeface="Times New Roman"/>
              </a:rPr>
              <a:t>Giữ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ấm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cơ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thể</a:t>
            </a:r>
            <a:endParaRPr sz="2800" dirty="0">
              <a:latin typeface="Times New Roman"/>
              <a:cs typeface="Times New Roman"/>
            </a:endParaRPr>
          </a:p>
          <a:p>
            <a:pPr marL="219710" indent="-207645">
              <a:lnSpc>
                <a:spcPct val="100000"/>
              </a:lnSpc>
              <a:spcBef>
                <a:spcPts val="600"/>
              </a:spcBef>
              <a:buChar char="-"/>
              <a:tabLst>
                <a:tab pos="220345" algn="l"/>
              </a:tabLst>
            </a:pPr>
            <a:r>
              <a:rPr sz="2800" spc="-10" dirty="0">
                <a:latin typeface="Times New Roman"/>
                <a:cs typeface="Times New Roman"/>
              </a:rPr>
              <a:t>Giữ </a:t>
            </a:r>
            <a:r>
              <a:rPr sz="2800" dirty="0">
                <a:latin typeface="Times New Roman"/>
                <a:cs typeface="Times New Roman"/>
              </a:rPr>
              <a:t>vệ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sinh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phòng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bệnh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vật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nuôi</a:t>
            </a:r>
            <a:endParaRPr sz="2800" dirty="0">
              <a:latin typeface="Times New Roman"/>
              <a:cs typeface="Times New Roman"/>
            </a:endParaRPr>
          </a:p>
          <a:p>
            <a:pPr marL="219710" indent="-207645">
              <a:lnSpc>
                <a:spcPct val="100000"/>
              </a:lnSpc>
              <a:spcBef>
                <a:spcPts val="600"/>
              </a:spcBef>
              <a:buChar char="-"/>
              <a:tabLst>
                <a:tab pos="220345" algn="l"/>
              </a:tabLst>
            </a:pPr>
            <a:r>
              <a:rPr sz="2800" spc="-5" dirty="0">
                <a:latin typeface="Times New Roman"/>
                <a:cs typeface="Times New Roman"/>
              </a:rPr>
              <a:t>Cho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bú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sữa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đầu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của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mẹ</a:t>
            </a:r>
            <a:endParaRPr sz="2800" dirty="0">
              <a:latin typeface="Times New Roman"/>
              <a:cs typeface="Times New Roman"/>
            </a:endParaRPr>
          </a:p>
          <a:p>
            <a:pPr marL="219710" indent="-207645">
              <a:lnSpc>
                <a:spcPct val="100000"/>
              </a:lnSpc>
              <a:spcBef>
                <a:spcPts val="605"/>
              </a:spcBef>
              <a:buChar char="-"/>
              <a:tabLst>
                <a:tab pos="220345" algn="l"/>
              </a:tabLst>
            </a:pPr>
            <a:r>
              <a:rPr sz="2800" spc="-10" dirty="0">
                <a:latin typeface="Times New Roman"/>
                <a:cs typeface="Times New Roman"/>
              </a:rPr>
              <a:t>Tập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vật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nuôi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ăn </a:t>
            </a:r>
            <a:r>
              <a:rPr sz="2800" spc="-10" dirty="0">
                <a:latin typeface="Times New Roman"/>
                <a:cs typeface="Times New Roman"/>
              </a:rPr>
              <a:t>sớm</a:t>
            </a:r>
            <a:endParaRPr sz="2800" dirty="0">
              <a:latin typeface="Times New Roman"/>
              <a:cs typeface="Times New Roman"/>
            </a:endParaRPr>
          </a:p>
          <a:p>
            <a:pPr marL="219710" indent="-207645">
              <a:lnSpc>
                <a:spcPct val="100000"/>
              </a:lnSpc>
              <a:spcBef>
                <a:spcPts val="600"/>
              </a:spcBef>
              <a:buChar char="-"/>
              <a:tabLst>
                <a:tab pos="220345" algn="l"/>
              </a:tabLst>
            </a:pPr>
            <a:r>
              <a:rPr sz="2800" spc="-5" dirty="0">
                <a:latin typeface="Times New Roman"/>
                <a:cs typeface="Times New Roman"/>
              </a:rPr>
              <a:t>Cho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vật</a:t>
            </a:r>
            <a:r>
              <a:rPr sz="2800" spc="-5" dirty="0">
                <a:latin typeface="Times New Roman"/>
                <a:cs typeface="Times New Roman"/>
              </a:rPr>
              <a:t> nuôi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vận </a:t>
            </a:r>
            <a:r>
              <a:rPr sz="2800" dirty="0">
                <a:latin typeface="Times New Roman"/>
                <a:cs typeface="Times New Roman"/>
              </a:rPr>
              <a:t>động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và tiếp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xúc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với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ánh sáng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671" y="1049654"/>
            <a:ext cx="1784603" cy="1861462"/>
            <a:chOff x="70612" y="968222"/>
            <a:chExt cx="1784603" cy="1861462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871" y="968222"/>
              <a:ext cx="751331" cy="7528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612" y="1580005"/>
              <a:ext cx="1784603" cy="12496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819910" y="737615"/>
            <a:ext cx="9933965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520" lvl="0">
              <a:spcBef>
                <a:spcPts val="400"/>
              </a:spcBef>
            </a:pPr>
            <a:r>
              <a:rPr lang="vi-VN" sz="26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?1</a:t>
            </a:r>
            <a:r>
              <a:rPr lang="vi-VN"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lang="vi-VN" sz="26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Cho</a:t>
            </a:r>
            <a:r>
              <a:rPr lang="vi-VN" sz="26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/>
                <a:cs typeface="Times New Roman"/>
              </a:rPr>
              <a:t>biết</a:t>
            </a:r>
            <a:r>
              <a:rPr lang="vi-VN" sz="26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/>
                <a:cs typeface="Times New Roman"/>
              </a:rPr>
              <a:t>đặc</a:t>
            </a:r>
            <a:r>
              <a:rPr lang="vi-VN" sz="26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/>
                <a:cs typeface="Times New Roman"/>
              </a:rPr>
              <a:t>điểm</a:t>
            </a:r>
            <a:r>
              <a:rPr lang="vi-VN" sz="26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/>
                <a:cs typeface="Times New Roman"/>
              </a:rPr>
              <a:t>của</a:t>
            </a:r>
            <a:r>
              <a:rPr lang="vi-VN" sz="26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sự</a:t>
            </a:r>
            <a:r>
              <a:rPr lang="vi-VN" sz="2600" dirty="0">
                <a:solidFill>
                  <a:prstClr val="black"/>
                </a:solidFill>
                <a:latin typeface="Times New Roman"/>
                <a:cs typeface="Times New Roman"/>
              </a:rPr>
              <a:t> phát</a:t>
            </a:r>
            <a:r>
              <a:rPr lang="vi-VN" sz="26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triển</a:t>
            </a:r>
            <a:r>
              <a:rPr lang="vi-VN"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/>
                <a:cs typeface="Times New Roman"/>
              </a:rPr>
              <a:t>cơ thể vật</a:t>
            </a:r>
            <a:r>
              <a:rPr lang="vi-VN" sz="26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nuôi</a:t>
            </a:r>
            <a:r>
              <a:rPr lang="vi-VN" sz="26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non?</a:t>
            </a:r>
            <a:endParaRPr lang="vi-VN" sz="2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6520" lvl="0">
              <a:spcBef>
                <a:spcPts val="300"/>
              </a:spcBef>
              <a:tabLst>
                <a:tab pos="683260" algn="l"/>
              </a:tabLst>
            </a:pPr>
            <a:r>
              <a:rPr lang="vi-VN" sz="26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?2</a:t>
            </a:r>
            <a:r>
              <a:rPr lang="vi-VN"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:	</a:t>
            </a:r>
            <a:r>
              <a:rPr lang="vi-VN"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Nêu</a:t>
            </a:r>
            <a:r>
              <a:rPr lang="vi-VN" sz="26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các</a:t>
            </a:r>
            <a:r>
              <a:rPr lang="vi-VN"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biện </a:t>
            </a:r>
            <a:r>
              <a:rPr lang="vi-VN" sz="2600" dirty="0">
                <a:solidFill>
                  <a:prstClr val="black"/>
                </a:solidFill>
                <a:latin typeface="Times New Roman"/>
                <a:cs typeface="Times New Roman"/>
              </a:rPr>
              <a:t>pháp</a:t>
            </a:r>
            <a:r>
              <a:rPr lang="vi-VN" sz="26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/>
                <a:cs typeface="Times New Roman"/>
              </a:rPr>
              <a:t>kĩ</a:t>
            </a:r>
            <a:r>
              <a:rPr lang="vi-VN"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/>
                <a:cs typeface="Times New Roman"/>
              </a:rPr>
              <a:t>thuật</a:t>
            </a:r>
            <a:r>
              <a:rPr lang="vi-VN" sz="26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/>
                <a:cs typeface="Times New Roman"/>
              </a:rPr>
              <a:t>nuôi</a:t>
            </a:r>
            <a:r>
              <a:rPr lang="vi-VN" sz="26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/>
                <a:cs typeface="Times New Roman"/>
              </a:rPr>
              <a:t>dưỡng</a:t>
            </a:r>
            <a:r>
              <a:rPr lang="vi-VN" sz="26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/>
                <a:cs typeface="Times New Roman"/>
              </a:rPr>
              <a:t>và</a:t>
            </a:r>
            <a:r>
              <a:rPr lang="vi-VN" sz="26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/>
                <a:cs typeface="Times New Roman"/>
              </a:rPr>
              <a:t>chăm</a:t>
            </a:r>
            <a:r>
              <a:rPr lang="vi-VN" sz="26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sóc</a:t>
            </a:r>
            <a:r>
              <a:rPr lang="vi-VN" sz="2600" dirty="0">
                <a:solidFill>
                  <a:prstClr val="black"/>
                </a:solidFill>
                <a:latin typeface="Times New Roman"/>
                <a:cs typeface="Times New Roman"/>
              </a:rPr>
              <a:t> vật</a:t>
            </a:r>
            <a:r>
              <a:rPr lang="vi-VN" sz="26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/>
                <a:cs typeface="Times New Roman"/>
              </a:rPr>
              <a:t>nuôi</a:t>
            </a:r>
            <a:r>
              <a:rPr lang="vi-VN" sz="26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/>
                <a:cs typeface="Times New Roman"/>
              </a:rPr>
              <a:t>non?</a:t>
            </a:r>
            <a:endParaRPr lang="vi-VN" sz="2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304800"/>
            <a:ext cx="8531351" cy="37581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2807" y="4934711"/>
            <a:ext cx="8528304" cy="12157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07733" y="4279001"/>
            <a:ext cx="5536052" cy="303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6695" y="548767"/>
            <a:ext cx="4914265" cy="1733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0"/>
              </a:spcBef>
            </a:pP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- Hình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10.1a: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Cho</a:t>
            </a:r>
            <a:r>
              <a:rPr sz="28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bê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con</a:t>
            </a:r>
            <a:r>
              <a:rPr sz="28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bú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thêm </a:t>
            </a:r>
            <a:r>
              <a:rPr sz="2800" b="0" spc="-6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sữa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nhằm cho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bê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con có đủ chất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dinh dưỡng, nhiều kháng thể, giúp </a:t>
            </a:r>
            <a:r>
              <a:rPr sz="2800" b="0" spc="-6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vật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nuôi</a:t>
            </a:r>
            <a:r>
              <a:rPr sz="28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non</a:t>
            </a:r>
            <a:r>
              <a:rPr sz="28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chống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lại bệnh</a:t>
            </a:r>
            <a:r>
              <a:rPr sz="28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tật.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1391" y="274320"/>
            <a:ext cx="3877055" cy="36579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39583" y="2769107"/>
            <a:ext cx="3818409" cy="37334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54404" y="4511751"/>
            <a:ext cx="5664200" cy="1307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Hình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10.1b: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Sưởi</a:t>
            </a:r>
            <a:r>
              <a:rPr sz="2800" spc="-10" dirty="0">
                <a:latin typeface="Times New Roman"/>
                <a:cs typeface="Times New Roman"/>
              </a:rPr>
              <a:t> ấm</a:t>
            </a:r>
            <a:r>
              <a:rPr sz="2800" spc="-5" dirty="0">
                <a:latin typeface="Times New Roman"/>
                <a:cs typeface="Times New Roman"/>
              </a:rPr>
              <a:t> cho gà</a:t>
            </a:r>
            <a:r>
              <a:rPr sz="2800" spc="-10" dirty="0">
                <a:latin typeface="Times New Roman"/>
                <a:cs typeface="Times New Roman"/>
              </a:rPr>
              <a:t> con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để</a:t>
            </a: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ts val="337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tránh nhiễm lạnh, phát sinh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bệnh về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hô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hấp, tiêu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hóa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cho </a:t>
            </a:r>
            <a:r>
              <a:rPr sz="2800" dirty="0">
                <a:latin typeface="Times New Roman"/>
                <a:cs typeface="Times New Roman"/>
              </a:rPr>
              <a:t>vật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nuôi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299" y="1502430"/>
            <a:ext cx="4759443" cy="43085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41800">
              <a:lnSpc>
                <a:spcPct val="100000"/>
              </a:lnSpc>
              <a:spcBef>
                <a:spcPts val="105"/>
              </a:spcBef>
            </a:pPr>
            <a:r>
              <a:rPr dirty="0"/>
              <a:t>HƯỚNG</a:t>
            </a:r>
            <a:r>
              <a:rPr spc="-50" dirty="0"/>
              <a:t> </a:t>
            </a:r>
            <a:r>
              <a:rPr spc="-5" dirty="0"/>
              <a:t>DẪN</a:t>
            </a:r>
            <a:r>
              <a:rPr spc="-20" dirty="0"/>
              <a:t> </a:t>
            </a:r>
            <a:r>
              <a:rPr dirty="0"/>
              <a:t>VỀ</a:t>
            </a:r>
            <a:r>
              <a:rPr spc="-15" dirty="0"/>
              <a:t> </a:t>
            </a:r>
            <a:r>
              <a:rPr spc="-5" dirty="0"/>
              <a:t>NHÀ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50815" marR="184150" indent="-4572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5339080" algn="l"/>
                <a:tab pos="5339715" algn="l"/>
              </a:tabLst>
            </a:pPr>
            <a:r>
              <a:rPr dirty="0"/>
              <a:t>	</a:t>
            </a:r>
            <a:r>
              <a:rPr spc="-5" dirty="0"/>
              <a:t>Tìm</a:t>
            </a:r>
            <a:r>
              <a:rPr dirty="0"/>
              <a:t> </a:t>
            </a:r>
            <a:r>
              <a:rPr spc="-5" dirty="0"/>
              <a:t>hiểu </a:t>
            </a:r>
            <a:r>
              <a:rPr spc="-10" dirty="0"/>
              <a:t>các </a:t>
            </a:r>
            <a:r>
              <a:rPr spc="-5" dirty="0"/>
              <a:t>công</a:t>
            </a:r>
            <a:r>
              <a:rPr spc="5" dirty="0"/>
              <a:t> </a:t>
            </a:r>
            <a:r>
              <a:rPr spc="-5" dirty="0"/>
              <a:t>việc nuôi</a:t>
            </a:r>
            <a:r>
              <a:rPr spc="-20" dirty="0"/>
              <a:t> </a:t>
            </a:r>
            <a:r>
              <a:rPr spc="-5" dirty="0"/>
              <a:t>dưỡng </a:t>
            </a:r>
            <a:r>
              <a:rPr spc="-685" dirty="0"/>
              <a:t> </a:t>
            </a:r>
            <a:r>
              <a:rPr dirty="0"/>
              <a:t>và </a:t>
            </a:r>
            <a:r>
              <a:rPr spc="-5" dirty="0"/>
              <a:t>chăm sóc các loại </a:t>
            </a:r>
            <a:r>
              <a:rPr dirty="0"/>
              <a:t>vật nuôi </a:t>
            </a:r>
            <a:r>
              <a:rPr spc="-5" dirty="0"/>
              <a:t>ở địa </a:t>
            </a:r>
            <a:r>
              <a:rPr dirty="0"/>
              <a:t> phương.</a:t>
            </a:r>
          </a:p>
          <a:p>
            <a:pPr marL="5250815" marR="83185" indent="-457200">
              <a:lnSpc>
                <a:spcPct val="100000"/>
              </a:lnSpc>
              <a:buFont typeface="Wingdings"/>
              <a:buChar char=""/>
              <a:tabLst>
                <a:tab pos="5250180" algn="l"/>
                <a:tab pos="5250815" algn="l"/>
              </a:tabLst>
            </a:pPr>
            <a:r>
              <a:rPr spc="-5" dirty="0"/>
              <a:t>Về </a:t>
            </a:r>
            <a:r>
              <a:rPr dirty="0"/>
              <a:t>nhà</a:t>
            </a:r>
            <a:r>
              <a:rPr spc="-15" dirty="0"/>
              <a:t> </a:t>
            </a:r>
            <a:r>
              <a:rPr dirty="0"/>
              <a:t>học</a:t>
            </a:r>
            <a:r>
              <a:rPr spc="-15" dirty="0"/>
              <a:t> </a:t>
            </a:r>
            <a:r>
              <a:rPr spc="-5" dirty="0"/>
              <a:t>bài và</a:t>
            </a:r>
            <a:r>
              <a:rPr spc="-10" dirty="0"/>
              <a:t> </a:t>
            </a:r>
            <a:r>
              <a:rPr spc="-5" dirty="0"/>
              <a:t>trả</a:t>
            </a:r>
            <a:r>
              <a:rPr dirty="0"/>
              <a:t> </a:t>
            </a:r>
            <a:r>
              <a:rPr spc="-5" dirty="0"/>
              <a:t>lời</a:t>
            </a:r>
            <a:r>
              <a:rPr spc="-20" dirty="0"/>
              <a:t> </a:t>
            </a:r>
            <a:r>
              <a:rPr spc="-5" dirty="0"/>
              <a:t>toàn</a:t>
            </a:r>
            <a:r>
              <a:rPr dirty="0"/>
              <a:t> </a:t>
            </a:r>
            <a:r>
              <a:rPr spc="-5" dirty="0"/>
              <a:t>bộ</a:t>
            </a:r>
            <a:r>
              <a:rPr spc="-10" dirty="0"/>
              <a:t> câu </a:t>
            </a:r>
            <a:r>
              <a:rPr spc="-685" dirty="0"/>
              <a:t> </a:t>
            </a:r>
            <a:r>
              <a:rPr dirty="0"/>
              <a:t>hỏi</a:t>
            </a:r>
            <a:r>
              <a:rPr spc="-20" dirty="0"/>
              <a:t> </a:t>
            </a:r>
            <a:r>
              <a:rPr spc="-10" dirty="0"/>
              <a:t>SGK</a:t>
            </a:r>
          </a:p>
          <a:p>
            <a:pPr marL="5250815" marR="5080" indent="-4572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5250180" algn="l"/>
                <a:tab pos="5250815" algn="l"/>
              </a:tabLst>
            </a:pPr>
            <a:r>
              <a:rPr spc="-10" dirty="0"/>
              <a:t>Đọc </a:t>
            </a:r>
            <a:r>
              <a:rPr spc="-5" dirty="0"/>
              <a:t>và xem trước </a:t>
            </a:r>
            <a:r>
              <a:rPr dirty="0"/>
              <a:t>bài </a:t>
            </a:r>
            <a:r>
              <a:rPr spc="-5" dirty="0"/>
              <a:t>10 phần </a:t>
            </a:r>
            <a:r>
              <a:rPr dirty="0"/>
              <a:t>III, </a:t>
            </a:r>
            <a:r>
              <a:rPr spc="-5" dirty="0"/>
              <a:t>IV </a:t>
            </a:r>
            <a:r>
              <a:rPr spc="-685" dirty="0"/>
              <a:t> </a:t>
            </a:r>
            <a:r>
              <a:rPr spc="-5" dirty="0"/>
              <a:t>SGK.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381</Words>
  <Application>Microsoft Office PowerPoint</Application>
  <PresentationFormat>Widescreen</PresentationFormat>
  <Paragraphs>44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Bebas Neue</vt:lpstr>
      <vt:lpstr>Calibri</vt:lpstr>
      <vt:lpstr>Microsoft Sans Serif</vt:lpstr>
      <vt:lpstr>Muli</vt:lpstr>
      <vt:lpstr>Quicksand Light</vt:lpstr>
      <vt:lpstr>Sue Ellen Francisco</vt:lpstr>
      <vt:lpstr>Times New Roman</vt:lpstr>
      <vt:lpstr>Wingdings</vt:lpstr>
      <vt:lpstr>Office Theme</vt:lpstr>
      <vt:lpstr>November Daily Slides by Slidesgo</vt:lpstr>
      <vt:lpstr>PowerPoint Presentation</vt:lpstr>
      <vt:lpstr>PowerPoint Presentation</vt:lpstr>
      <vt:lpstr>CẤU TRÚC BÀI HỌC</vt:lpstr>
      <vt:lpstr>I. Vai trò của nuôi dưỡng và chăm sóc vật nuôi</vt:lpstr>
      <vt:lpstr>I. Vai trò của nuôi dưỡng và chăm sóc vật nuôi</vt:lpstr>
      <vt:lpstr>II. Nuôi dưỡng và chăm sóc vật nuôi non</vt:lpstr>
      <vt:lpstr>PowerPoint Presentation</vt:lpstr>
      <vt:lpstr>- Hình 10.1a: Cho bê con bú thêm  sữa nhằm cho bê con có đủ chất  dinh dưỡng, nhiều kháng thể, giúp  vật nuôi non chống lại bệnh tật.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 Le Minh</cp:lastModifiedBy>
  <cp:revision>8</cp:revision>
  <dcterms:created xsi:type="dcterms:W3CDTF">2023-04-09T07:59:57Z</dcterms:created>
  <dcterms:modified xsi:type="dcterms:W3CDTF">2023-04-09T08:21:13Z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2023-04-09T00:00:00Z</vt:filetime>
  </property>
</Properties>
</file>